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68" r:id="rId2"/>
    <p:sldId id="257" r:id="rId3"/>
    <p:sldId id="266" r:id="rId4"/>
    <p:sldId id="263" r:id="rId5"/>
    <p:sldId id="264" r:id="rId6"/>
    <p:sldId id="265" r:id="rId7"/>
    <p:sldId id="258" r:id="rId8"/>
    <p:sldId id="269" r:id="rId9"/>
    <p:sldId id="259" r:id="rId10"/>
    <p:sldId id="260" r:id="rId11"/>
    <p:sldId id="261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49:55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3111 9989 6144,'0'15'2368,"0"-15"-1280,-14 14-640,14-14 640,0 0-128,0 0 64,-14 0-96,14 0 0,0 0-512,0 0 160,0 0 159,0 14-95,0-14-64,-15 0-64,15 0 96,0 0-224,0 0 32,0 0-192,0 15-64,15-15 64,-15 0 0,0 14-32,14-14 32,0 0-128,1 0 0,-1 0-32,0 0-64,15 0-64,-1-14 32,1 14 32,-1 0 64,29 0-96,1 0 0,-1 0-32,0 0 0,0 0 64,0 14 0,-14-14 64,0 0 32,-1 14-128,1-14-32,14 0 96,-14 0 32,14 14 0,0-14-64,-14 0-64,14 15 32,-14-15 96,0 0 96,-15 0-64,15 14-64,-14-14 0,-15 0 32,0 14-32,15-14-32,-15 15-64,1-15 32,-15 0 96,14 0 96,-14 0-128,0 0-32,14 0 0,-14 0 64,0 0 32,0 0 32,0 0-64,0 0-64,0 0-64,0-15 32,0 15-832,0 0-352,-14 0-4671,0 0 575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0:31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186 115 6144,'0'-43'2272,"0"43"-1216,0-15-672,0 1 608,0 14-224,0-14-64,0 0-32,0 14 32,-14-15-384,14 15 256,-15 0 128,15 0-160,-14 15-64,-14 27-193,13 1-31,15-14 32,-28 71 64,13-29-160,15 57-128,-14-13-32,0 70 32,0-42-32,-1 42 64,15-28 64,15 29 64,-15-15-96,28 0-96,1-28 64,-1 0 0,1-15-32,14-14 32,-15-14-64,15-29-32,-14 15-64,14-29-32,-1-14-992,-13-14-479,0-1-1249,-1-28-544,1 0-256</inkml:trace>
  <inkml:trace contextRef="#ctx0" brushRef="#br0" timeOffset="1336.2455">614 828 6272,'-14'0'2368,"-1"-14"-1280,15 14-864,0-15 576,-14 15-224,14-14 64,14 0-160,-14 0-32,29-15-256,-1 15-64,1 0 64,-15 14 32,29-15 32,28 15-64,1 15 32,14 27 64,-15-13 160,-28-1 96,28 30 64,0 42-193,-28-43-95,0 0 96,-14 14 128,-15-14-288,0 43-128,-14-14-96,-14-1-32,-15 1 0,-13 14 64,-1-29-32,0 1-32,0-15 32,0 0-32,0-14 0,15-15 64,-15-13-192,15-15 32,-1-15 32,15 1 96,14-15 0,14-28-32,-14 29 96,43-29 0,0 28-32,14 1-64,28-1 96,1 29 0,-29 0-32,-14 14-64,-14 1 32,-1 13-32,1-14 0,-1 1 64,1-1-608,-15 0-192,0 1-735,1 13-353,-1-14-384,0 1-96,0-1-992</inkml:trace>
  <inkml:trace contextRef="#ctx0" brushRef="#br0" timeOffset="1698.1148">2440 999 9472,'0'0'3584,"0"0"-1920,0 0-1248,0 0 959,-14 0-703,14 14-192,-14 15-224,-15 14-96,15 0-96,-15 14-128,1 0-32,-15 29 128,15-1 32,-15 1 0,14-29 32,15 0-64,-15-14-32,1 0-64,14 0 32,-15-15 32,15 1 0,0-1-1056,-1-13-479,1-1-929,14-28-384,0-1-736</inkml:trace>
  <inkml:trace contextRef="#ctx0" brushRef="#br0" timeOffset="1847.3953">1970 942 6656,'-28'-28'2528,"-1"28"-1344,29-29-672,-28 29 768,28 0-320,0 0-64</inkml:trace>
  <inkml:trace contextRef="#ctx0" brushRef="#br0" timeOffset="2051.9722">1898 885 14880,'29'14'736,"-1"29"-64,1 0-289,14 14-95,-15 0-160,15 29-32,0 0-32,-14-1-64,13 15 32,1-14-32,0-15-352,-14-14-159,-1-14-737,15 0-320,-14-14-2560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49:59.912"/>
    </inkml:context>
    <inkml:brush xml:id="br0">
      <inkml:brushProperty name="width" value="0.1" units="cm"/>
      <inkml:brushProperty name="height" value="0.1" units="cm"/>
    </inkml:brush>
    <inkml:brush xml:id="br1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2083 0 6784,'14'15'2528,"1"-15"-1344,-1 14-960,0-14 576,1 29 128,-1-15 160,14 14 192,29 15 128,1 28-737,27 29 33,1 29 0,0 14-384,-15 42-96,-14 1 192,0 28 192,-14 0-128,-14 14 0,-1 0-160,-14-13-32,-14-16-256,15 1 0,-15-29-32,0-14 0,0 0-1152,-15-14-416,15-29-1663,0 0-737,-28-42-256</inkml:trace>
  <inkml:trace contextRef="#ctx0" brushRef="#br1" timeOffset="34250.801">399 4610 7680,'0'-43'2880,"0"43"-1536,0-15-736,0 15 832,0 0-544,0 0-96,0 15-288,15 28-1,-15-1-287,14 30-64,0-1 32,0 15-96,1-1 0,-15 29-32,14-14 32,-14 0-64,0 0 64,0-14-64,0-15-32,-14-28-64,14 0 32,0-1-736,0-27-383,0-1-801,-15-14-320,15-14-1472</inkml:trace>
  <inkml:trace contextRef="#ctx0" brushRef="#br1" timeOffset="34516.4756">0 5081 8704,'0'15'3328,"0"-15"-1792,0 0-1312,15 0 832,-1 0-256,29 0 95,14 0-447,0-15-160,14 1-192,1-1-160,13 15 32,15 0 32,0 0 0,-14 0-96,-15 15 64,1-1-959,-15-14-449,-14 15-672,-1-15-320,-13-15-992</inkml:trace>
  <inkml:trace contextRef="#ctx0" brushRef="#br1" timeOffset="35000.5785">1413 4438 9984,'0'-28'3680,"14"28"-1984,-14-15-1472,-14 15 735,14 0-447,0 0-64,-14 15-256,-15-1-128,-14 15-32,15 13-32,-15 1 64,0 0-32,15 14-32,-1-14 32,15 0 32,0-15-96,-1 1-64,15 14-32,0-15 96,15 1 0,13-1 32,1 1-96,13-15 64,1 15-32,14-15 0,0 15 0,1-1 0,13 1 128,-14-1 32,14 1-128,15 14-32,-15-1 32,-14 1 0,0 0 32,-14 0 64,0-15-32,-29 15 64,1-14 0,-1-1 32,-28 15 0,-1-14 64,-13-1-32,-29 1 0,14-1-96,-14 1-64,0-15 32,0 1-32,-29-1-512,0-14-128,15 0-607,0-14-161,14 14-608,0-15-256,28-13-1152</inkml:trace>
  <inkml:trace contextRef="#ctx0" brushRef="#br1" timeOffset="35348.4281">1342 4425 10240,'0'-15'3872,"0"30"-2112,0-15-1856,14 0 767,-14 14-287,29 0 32,-1 0-224,1 15-64,14-15-64,14 1 160,0-1 160,29 0-128,14-14-64,-15 15-96,1-15-96,0 0 96,-15 14 0,-14-14-128,0 0-32,0 0-960,0 0-447,-14 0-1505,-14 0-640,-1-14-32</inkml:trace>
  <inkml:trace contextRef="#ctx0" brushRef="#br1" timeOffset="36484.113">2084 3825 7296,'43'-28'2720,"0"13"-1472,-15-27-832,-13 27 704,27 1 64,16 28 64,13 1-416,29 27-97,-29 30-415,29 56-128,-14 15 0,-15 28 32,1 15 32,-1 13 128,-14-13 96,0-1 96,-14-13 96,-14-30-224,-29 15-32,0-28-288,-15-1-96,1 1-96,-29-30-64,15 1-896,-15-14-384,0 0-895,14-29-385,1 0-1728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0:40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3182 13899 7296,'-14'14'2720,"0"-14"-1472,14 0-896,0 0 736,0 0-352,0 0-32,-15 0-416,15 15-96,0-15-128,15 0 160,-15 0 96,14 14-32,-14-14 64,28 0-64,1 0-1,-1 0-95,30-14-32,27 14-96,1 0 32,-15 0-64,15 0 64,14 14-64,14 0-32,0 1 32,-14-1 32,-15 14-96,1-13 0,-15 13 96,1-14 32,-15 15-32,14-1-64,-28-13 32,-14-1 32,-1 0-32,-14-14 64,1 15-64,-15-15 64,0 0-64,-15 14-32,-13-28-832,14 14-319,-1 0-1473,-13 0-640,13-15-320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0:41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3225 14641 8320,'-14'0'3168,"14"14"-1728,0-14-1536,0 0 608,14 0-96,-14 0 128,29 0-224,28 15-32,0-15-160,29 0-32,-1 0 32,15 0-64,15 14-64,13 0 32,-14 1 32,0-1 96,1 0 128,-1 1-64,14-1 32,-28 0-161,0-14-63,-29 14-447,-13 1-129,-1 13-2592,-29 1-2400,-14 0 1600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0:44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15 6016,'0'-15'2272,"-14"15"-1216,-1 0-896,1 15 544,14-15-96,-14 0 32,-1 14 0,1 0 64,-14 0-384,13 1 160,-13-1 96,14 14-128,-1 30 0,1 27-64,-15 15 0,15 43 160,0 28 31,0 29-31,-1 14 64,15 14-192,15 15 0,-1 0-320,29-29-64,14 0-32,0-29 0,0-28 0,0-14 64,0-29-192,-14-14-32,14-14-1280,-14-15-575,14-28-2753</inkml:trace>
  <inkml:trace contextRef="#ctx0" brushRef="#br0" timeOffset="887.9351">785 928 6912,'15'-14'2624,"-30"0"-1408,30-15-1280,-15 15 448,14 0-192,0-1-32,15 1-96,13 0 32,-13-15-64,28 1 64,-14 14 0,28-1 160,1 15 160,13 0 128,1 15 128,-15 13 128,-28-14 128,14 29 64,-28 14 31,-15 0-479,-14 15-160,-28-1-256,-1 15-96,-28-1-96,14 1 32,-14-1 32,0 1 0,28-15-96,-14 1 64,29-15-32,-14-14 0,28-15 0,0 1-64,14-1 0,14-13 96,30-15 64,13 14 64,0-14-128,1 14 32,-1 0 0,0 1 0,15 13 64,0 1 32,-15 14 32,1-1 0,-15 1 0,-15-14 0,-13 13 192,-15 1 128,1 14-96,-30-14-32,-13 0-192,-15 14-96,0 0 0,-14 0 32,0 15 32,0-15 32,-15 14-160,-28-28 32,15 0 0,-1-15 64,15-14-672,14 1-288,0-15-352,28 0-32,0-15-415,15 1-225,14-14-800,14-15-1600,29 0 960</inkml:trace>
  <inkml:trace contextRef="#ctx0" brushRef="#br0" timeOffset="1353.2617">2869 1242 7808,'0'-29'2880,"0"29"-1536,0 0-736,0 0 832,0 14-672,0 15-192,0 0 0,-14 28 63,14 28-319,-15 1 96,15 14 32,-14 0-96,14 14-32,-14-14-192,14 14-96,0-14 0,-14 0-32,14-14-160,-15-1 32,1-13-352,14-15-96,-14-14-575,14-15-193,-15 1-1568,1-29-672,-15 0 320</inkml:trace>
  <inkml:trace contextRef="#ctx0" brushRef="#br0" timeOffset="1611.0302">2298 1399 8704,'0'-29'3328,"0"29"-1792,15 0-1152,-15 0 832,0 0-224,0 0-33,14 29-95,0-15-64,15 43-448,-1 0-128,15 29-96,28-1-64,1 30-64,-1 13 32,-14-14 32,0-14-96,0 0 0,0-14-192,-14 0-96,14-15-736,0 0-352,0-28-607,-14 14-257,-14-28-1696</inkml:trace>
  <inkml:trace contextRef="#ctx0" brushRef="#br0" timeOffset="1848.5526">3026 543 8704,'0'0'3232,"-29"0"-1728,29-28-1472,0 28 672</inkml:trace>
  <inkml:trace contextRef="#ctx0" brushRef="#br0" timeOffset="2168.7394">3011 500 14368,'15'-15'64,"13"15"-32,15 0 224,14 15 160,14 13 288,-13 15 127,-1 0-31,-14 14 0,-15 14-96,1 1-64,-1-1-256,-28 1-96,0-1-160,0-14-96,-14 0 128,-15 0 128,1-28-32,14 14 96,-29-29-192,28 15-96,-27-15-128,13-14 32,15 0-128,14 0 32,0-14 64,28-1 96,1-13-160,14 13 32,0 1 96,14 0 64,-15 14-448,16 0-192,13 0-928,-14 14-384,-14 0-351,14 15-161,-14-15-1568</inkml:trace>
  <inkml:trace contextRef="#ctx0" brushRef="#br0" timeOffset="2716.0886">4324 1213 6016,'0'-28'2272,"14"28"-1216,1-15-256,-15 15 800,0-14-256,0 14 32,14 14-448,-14 15-96,14-1-481,0 30-127,1 27-32,-1 1-32,0 28 64,1 0-128,-1 0 0,0 1-96,0-1-32,1-14-32,-1 0 0,0-29-160,0-14 0,-14 0-671,15-14-289,-15-14-608,0-1-160,0-14-1632</inkml:trace>
  <inkml:trace contextRef="#ctx0" brushRef="#br0" timeOffset="2948.9871">4082 1927 8832,'29'14'3328,"-15"-14"-1792,0 15-1216,0-15 800,15 0-384,14 0-129,14 0-255,0-15-160,14 1-96,1 14-96,-15-14 32,14 14-128,-14 0 64,1-15-544,-1 15-159,0 0-641,0-28-160,-14 13-2368</inkml:trace>
  <inkml:trace contextRef="#ctx0" brushRef="#br0" timeOffset="3523.6384">5451 1028 5888,'0'-28'2272,"-14"28"-1216,0-15-320,0 15 832,-1 15-384,1-15-32,0 14-256,0 14 0,-15 1-512,15 0-160,-15 13-64,1 1-97,-1 0 33,15 0-224,0 14 33,-1-14 31,15-1 32,0 1-64,15 0 0,-1-14 64,14-15 0,-13 0 32,27-14 64,-13 14-96,28 1 0,0-1 32,14 0 64,15 1-32,-15 13 64,1 1-128,-15-1 0,0 1 96,0-1 96,0 1-1,-28 14 1,-1-15 320,-14 1 224,1 13-160,-15 1 32,-15 0-352,1 0-128,-14 14-160,-1-14-32,-14 14 64,-14-14 64,-14-1 0,0 1-32,-1-14-64,1-1-32,14-13-928,0-1-384,0-14-255,0-14-33,28-15-2400</inkml:trace>
  <inkml:trace contextRef="#ctx0" brushRef="#br0" timeOffset="3818.13">5409 814 10240,'0'-14'3872,"0"28"-2112,-15-14-1632,15 0 767,0 0-671,15 14-96,-1-14-160,0 0-32,15 0 64,28 0 64,0-14 96,0 14-64,14-14 0,-13 14-32,-1-15 32,0 15-128,14 0-64,1 0-96,-15 0-32,0 15-799,0-15-289,0 0-3136</inkml:trace>
  <inkml:trace contextRef="#ctx0" brushRef="#br0" timeOffset="4231.8167">7207 1227 7552,'-14'0'2880,"14"0"-1536,-14 0-736,14 0 832,-15 15-192,15-1 0,-14 0-353,0 1-159,-1 13-416,-13 15 0,14 14 32,-15 14-192,0 1-96,-13 28-128,13-29 32,0 15 32,1-1 0,-1-13 0,1-1 0,-1-14 0,15 0 64,-15-14-672,15 0-224,0-14-575,-15-1-225,15-14-480,0 1-192,-1-15-1088</inkml:trace>
  <inkml:trace contextRef="#ctx0" brushRef="#br0" timeOffset="4516.9011">6536 1371 10624,'0'-15'3936,"0"15"-2112,0 0-1633,0 0 1089,15 29-512,-1-1-320,0 30-192,15-1-160,14 14 0,0 15 64,14-29-64,0 29 0,0-15-96,0 0-32,-14 1 32,0-15 0,0 0-576,-1-14-160,-13-15-864,-1 15-255,-13-14-2753</inkml:trace>
  <inkml:trace contextRef="#ctx0" brushRef="#br0" timeOffset="4926.7171">7221 229 6912,'15'-29'2624,"-1"29"-1408,-14 0-864,14 14 672,0 15-64,29 28 64,0 14-64,14 29-32,0 29-512,0 13 95,-14 1 65,0 14-192,0 14 32,-15-14 32,1 15 32,-15-1-352,0 0-32,-14-14-32,15 0 96,-15-14-992,0-15-384,0 1-1151,14-29-513,-28-15-1280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0:52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300 100 7040,'-15'-14'2624,"15"-1"-1408,-14-13-928,14 28 704,-14-14-256,0-1-32,14 15 160,-15-14 160,1 14-544,0 0 223,0 14 161,-15 15-352,0 14-32,1 42-224,-1 44-96,1 13 0,-1 58 32,15 29-96,28 13-64,15 15 0,-1 14-32,15-28-96,14-15 64,0-42 32,-14-30 64,14-13-96,15-29-64,-1-28-800,0-15-352,-14-28-1055,-14-14-385,-14-29-1344</inkml:trace>
  <inkml:trace contextRef="#ctx0" brushRef="#br0" timeOffset="552.751">528 614 7296,'15'-57'2720,"-15"57"-1472,43-15-1120,-15 1 672,1 14-160,28 0 0,0 29-64,0-1 32,0 29-320,29 15 192,-1 27 128,1 1 31,-15 15 97,1-16-224,-30 1 32,-13 29-256,-1-1-96,-28 1-192,-14-1 0,-14 15 0,-15-15 0,0-14-96,-14 0 0,0-28 64,14 0 64,-14-44 0,0 1-32,0-28 96,-15-30 64,30-13-128,13-44-96,29 1 32,14-15 64,29 1-64,0-15 0,14 29 32,43 28 64,0 0-32,-15 43-32,1 0 32,-15 14 32,1 15-32,-15-1-32,-14 1-416,-1-1-128,-13 1-704,0-1-319,-15 1-673,14 0-192,1-15-1152</inkml:trace>
  <inkml:trace contextRef="#ctx0" brushRef="#br0" timeOffset="913.6213">2398 1099 10240,'14'0'3872,"-14"0"-2112,0 0-1280,-14 0 927,14 29-575,-14-1-128,-1 15-288,1 14-32,-15 29-224,1 14-160,-1 0-32,15 14 32,-14 0 64,13-14-32,1 14-32,0-14-192,0-29-32,-15 1-768,15-15-288,-1-14-895,15-15-385,0-28-1664</inkml:trace>
  <inkml:trace contextRef="#ctx0" brushRef="#br0" timeOffset="1158.2212">1827 1042 10624,'0'0'4032,"0"0"-2177,14 0-1599,-14 15 928,15-1-544,13 14-32,1 29-224,-1 15 0,15 13-224,-14 15-32,13 14 0,1 15-64,14-1 32,0 1-128,15-1 0,-1 1-832,0-30-352,1-13-544,-15-15-159,0-13-1089,-14-44-416</inkml:trace>
  <inkml:trace contextRef="#ctx0" brushRef="#br0" timeOffset="1476.4158">3382 771 9600,'0'0'3584,"0"0"-1920,0 0-1248,-14 14 959,14 1-703,0 28-192,0-1-160,14 44-64,-14-15-128,15 29-32,-15-14 96,28 28-96,-13 0-64,-1-14-96,15 0 32,-29 0-672,28 0-320,-13-15-703,-1-13-257,-14-15-2208</inkml:trace>
  <inkml:trace contextRef="#ctx0" brushRef="#br0" timeOffset="1711.3907">2925 1413 9728,'29'15'3680,"-1"-15"-1984,44 14-1472,-29-14 832,14 0-385,0-14-63,0-1-288,28 1-128,15-1-96,-14 15-96,0-14 32,-1 14-832,-14 0-256,1 0-863,-15-14-385,0-1-1696</inkml:trace>
  <inkml:trace contextRef="#ctx0" brushRef="#br0" timeOffset="2192.9679">4509 728 8960,'15'-29'3424,"-15"15"-1856,14-29-1344,-14 43 1184,-14 0-449,-1 0-479,-13 15-192,-1 13-224,-28 1 96,14 28 32,1-14 64,-1-1 0,14 1-128,1 0-96,13 0-96,1-15-32,28 15 64,15-14 0,14 14 32,0-15 0,14 15-96,-15-15 64,16 1 96,13 0 96,15 13-64,-15-13-64,15 14 0,-15 0-32,0 14 0,-13-14 0,-16 14 64,1 0 32,-14 0-32,-15-14-64,0-1 288,-14 1 128,-14 0 160,-15 0 32,-13-15-416,-30 1-96,1 14-128,-1-15-32,15 1 0,-28-1-64,13-13-608,-13-1-320,-1 0-512,15-14-159,28 15-1249,14-58-2272</inkml:trace>
  <inkml:trace contextRef="#ctx0" brushRef="#br0" timeOffset="2520.1451">4638 685 10368,'-28'14'3936,"28"-14"-2112,-15 0-1760,15 0 799,0 0-575,15 0-160,-15 0 0,28 15-32,1-1-32,14 0-64,14 1 32,0-1-32,14 0 0,1 1 0,-15-15 0,0 0 0,14 0 64,-14 0-544,15-15-192,-15 1-831,0 0-225,0-1-2432</inkml:trace>
  <inkml:trace contextRef="#ctx0" brushRef="#br0" timeOffset="2826.0504">5736 385 9344,'-14'-28'3520,"14"14"-1920,0-1-1504,0 15 672,0-14-320,14 14 0,-14 0-129,15 14 33,27 15-192,1 28 192,0 14 64,28 15 0,1 28 64,-15 29-128,0-1-32,0 1 0,-28 43 32,-15-15-160,-14 14-128,0-13-32,-29 13 32,-13-28-320,-1 0-64,0-29-1056,0-13-448,0-15-3199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0:58.732"/>
    </inkml:context>
    <inkml:brush xml:id="br0">
      <inkml:brushProperty name="width" value="0.25" units="cm"/>
      <inkml:brushProperty name="height" value="0.5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9333 8933 4864,'-15'-29'1824,"15"29"-960,-14-14-672,14 14 480,-14 0-64,14 0 32,0 0-288,-15 14-64,15 15-160,0-1-32,0 29 96,0 15-32,0 13 0,15 15-96,-15 14-64,14 15 32,0 14-32,1-1-96,-1 15 0,0 0 64,0 0 64,1-14 0,-1-29-32,0 0-64,1-28 32,-15-15 32,0-14 0,14-14 0,-14-14 64,0-1 96,0-28 64,-14-14-96,-1 0-32,1-29 96,14-14 32,-29-29-96,15-28-96,0-15 64,-15-42 64,15 0-64,0 0 0,-1 14-32,1 0-64,14 14 32,0 43-32,-14 0 0,14 29 64,0 28-192,0 0 32,0 15 96,0 28 128,0 28-32,0 15-64,0 29 64,0 13 64,0 44-128,0 13-32,0 15 0,0 14 64,14 1-32,-14-15 64,14-15-128,1 1 0,-15-29-32,14 0-64,-14-28 96,0-15 64,0-28 0,0 0-32,0-43 96,0-14 64,-14-29 64,14-28 32,0-15-64,-15-57-32,15 1-96,0-44 32,-14-14 0,14 15 96,0-15-96,-14 14 0,14 1-32,-15 28-64,1 43 32,14 14-32,0 29 0,0 56 0,0 30 0,0 56-96,14 43 64,-14 29 32,0 42 0,0 1 0,0 14 0,0-1-96,0-13 0,0-1-32,15-13 96,-15-30 0,0-42 32,14-14 0,-14-15 0,0-28-96,0-29 64,14-42 160,-14-15 160,0-14-32,0-29 32,0-28-96,0-14-32,0-29-96,0-43-64,-14 14 96,14 1 0,0-1-32,0 44 32,0 28-128,0 14 0,0 100 32,0 28-96,0 29 64,0 43 32,0 29 0,0 13-96,14 58 64,1-14-32,-1 28 0,0-15 64,1-13 0,-1-29-96,-14-14 64,14-29 32,0-29 0,1-42-96,-1-14 64,-14-44 32,14-27 64,-14-58-32,0-14-32,15-43 160,-15-15 32,-15-27-64,15-15-32,-14-1 32,14 16 0,-14-1 0,-1 29 0,1 42-65,14 15-63,-14 43 32,14 28-32,0 57-159,-14 58 31,14 27 64,0 58 32,0 15 32,0 42 0,0 0-96,0 14 64,0-28-32,0-29 0,0-14 0,0-43 0,14-14 64,-14-43 0,14-14 0,-14-29 0,14-28 0,1-43 0,-15-29 192,14-14 128,-14-28-160,14-15-33,1 1-63,-1 13-64,-14 1 96,14 42 64,-14 15-352,15 42-959,-15 29-161,0 14-320,0 15-128,14 28-1632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1:04.414"/>
    </inkml:context>
    <inkml:brush xml:id="br0">
      <inkml:brushProperty name="width" value="0.25" units="cm"/>
      <inkml:brushProperty name="height" value="0.5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9347 11145 5888,'0'0'2272,"0"0"-1216,-14 0-800,14 14 512,0 1-256,-14-15-32,14 14 64,0 0 96,-15 0-320,15 1 96,0-1 32,0 0-32,0 1 64,0-1-64,0-14 64,15 14 96,-1-14 31,-14 0-127,14 0-32,0 0-192,1 0-96,13 0-64,-14 0 0,15 0 224,0 14 160,-1-14-160,1 0-32,-1 15-32,15-15 64,-14 0-160,-1 0-96,1-15 32,-1 15 0,1 0-128,-15 0 32,15 0 64,-15 0 96,0 0-128,15 0-32,-15 0 0,0 0 0,0 0 0,15-14 64,-15 14 384,15 0 256,-1-14-352,1 14-192,-1-14-192,15-1 0,-14 15 32,14 0 64,-1 15-32,1-1 64,-14-14-128,14 14 0,-15-14 32,1 0 64,-1 0-32,1 0-32,-1 0-64,-13 0 32,13-14 32,1 14 64,-1 0-96,1 0 0,13 14 96,-13-14 32,14 14-192,0 1 0,-1-1 96,1-14 64,-14 14-96,14-14 32,-15 0 0,1 0 0,-15 0 0,15 0 0,-1 0-96,-14 0 64,15 0 32,-15 0 64,15 0-32,-1 14 64,1-14-64,-1 15 64,15-15-128,0 0-64,0 14 64,-15-14 64,15 0 0,0-14-32,-15 14 32,15 0-32,-14 0 0,-1 0 0,1 0 0,-1 0 0,1 14 0,0-14 0,-1 14 0,1-14 0,-1 15 0,15-15 0,-15 0 64,15 14 32,0-14-128,0 0 32,0 0-64,0-14 0,-1 14 64,-13 0 64,-1 0-96,1 0-64,0 0 128,-1 0 32,-14 0 0,29 0-64,-14 0 32,-1 0-32,1 14 0,14-14 0,-1 0 0,1 0 0,0 0 0,14-14 0,-14 14 0,0 0 64,0 0-32,-1 0 64,-13 0-64,-1 14-32,15-14 32,0 0 32,-14 0-96,-1 0-64,29 14 64,-14-14 0,0 0 32,14 0 64,0 0-96,-14 0 0,0 0 96,-1 0 32,-13 0-128,0 0 32,-1 14 0,1 1 0,13-15 0,-13 14 64,28-14-96,-14 0 0,14 0 32,0 0 64,-14 0-96,14-14 0,-14 14 32,0 0 64,-1-15-96,-13 15 0,14 0 32,0 0 0,-1 0 0,1 0 0,0 0 64,28 0 32,-14 0-128,-14 0 32,14 0 0,0 0 0,-14 0 0,-14 0 0,14-14 0,-15 14 64,1 0-32,13 0-32,-13 0-64,-1 0-32,1 0 128,28 14 32,-28-14 0,28 0-64,-29 0-64,15 0 32,0-14 32,-15 14 64,15 0-32,-14 0-32,-1 0-64,1 0 32,-15 0 32,15 0 64,-15 0-32,14 0-32,-13 0 32,13 0-32,1 0 0,-1 0 0,15 0 0,-14 0 0,-1-14-96,15 14 64,0 0 32,0 0 0,0 0 64,-1 0 32,-13 0-128,-1 0 32,1 0 0,-15 0 0,15 0 0,-1 0 64,-13 0-32,13 0-32,1 0 32,-15 0-32,14 0 0,-13-14 0,13 14-96,15 0 0,-29 0 64,15 0 64,-1 0 0,1 0-32,0 0-64,-1 0 32,-14 14 32,15-14 64,-15 0-32,0 0 64,15-14-128,-15 14 0,1 0 32,-1 0 64,0-15-32,0 15 64,1 0-128,-1-14-64,-14 14 64,14 0 64,-14 0-64,14 0 0,-14 0 32,0 0 64,15 0-32,-15 0-32,14 0-64,0-14 32,-14 14 32,14 0 64,-14 0-32,15 0-32,-1 0 32,0-15 32,1 15-96,-1 0-64,-14 0 64,14 0 64,0 0 0,1-14-32,-1 14 32,0 0-32,-14 0 0,29 0 0,-15 0 0,15 0 64,-15 0-96,0 0 0,0 0 32,1 0 0,-1 0 0,-14 0 0,14 0 0,0 0 64,-14 0-96,15-14 0,-1 14 32,0 0 0,1 0 0,-15 0 0,14 0 64,0-14 32,-14 14-128,14 0 32,-14 0-64,15 0 0,-1 0 64,-14 0 64,14-15-32,0 15-32,-14 0-64,15 0-32,-1 0 128,-14 0 32,0 0-96,14 0 32,1 0 64,-15 0 32,0 0-128,14 0-32,-14 0 32,0 0 0,0 0 32,0 0 64,0 0-32,0 0-32,14 0 32,-14 0-32,0 0-96,0 0 64,0 0 32,0 0 64,14 0-32,-14 0-32,0 0-64,0 0 32,15 0 32,-15 0 0,0 0 0,14 0 0,-14 0 0,0 0 64,14 15-96,-14-15 0,0 0 32,0 0 64,14 0-96,-14 0 0,0 0 32,0 0 64,0 0-32,0 0-32,0 0 32,0 0 32,0 0-96,0 0 0,0 0 32,0 0 0,0 0 0,15 0 64,-15 0-96,0 0 0,0 0 96,0 0 32,0-15-128,0 15 32,0 0 0,0 0 0,0-14 0,0 14 0,0 0 0,14-14 64,-14 14-96,0-29 0,0 29 32,14-28 0,-14-1 0,0 1 0,0-15 64,14 0 32,-14 0-192,0-14 0,15 14 96,-15 1 128,0-1-96,-15-14-32,15 14-64,0 14 0,-14 1 64,14-1 64,0 15-96,0 0 0,0 14 32,0-15 64,-14 15-32,14-14 64,0 14 0,0 0 32,0 0-160,0 0-32,0 0 32,0 0 0,0 0-64,0 0 64,0 0-32,0 0 0,0 0 128,0 14 32,-14-14-32,14 0 32,0 15-128,0-15-64,-15 0 64,15 0 64,0 0 0,-14 14 64,14-14 128,-14 0 128,14 0-192,-14 0-96,-1 14-32,15 0-32,0-14 0,-14 15 64,14-15-32,0 14-32,0-14 32,-14 14-32,0-14 0,14 15 64,-15-15-32,1 0 64,0 0-64,-1 0-32,1 0 32,-14 14-32,13-14 0,1 0 0,-14 0 0,13 14 0,-13-14-96,13 0 64,1 14 32,-14-14 0,13 0 0,-13-14 0,14 14 64,-1 0 32,1-14-128,-15 14 32,15 0 0,0 0 64,0-14-32,-1 14 64,-13 0-128,14 0 0,-1 0 32,1-15 64,0 15-96,-1 0 0,1 0 32,0 0 64,0-14-32,-1 14-32,1 0 32,-14 0-32,13-14 0,-13 14 64,-15-15-32,14 15-32,-13 0 32,-1 0-32,0-14-96,14 14 64,-13 0 32,13-14 64,-14 14-32,15 0 64,-15 0-128,29-14 0,-15 14 32,1 0 0,13-15 0,-13 15 0,-15 0 0,14 0 0,1 0 0,-15 0 0,0 0 0,15 0 64,-15 0-32,0 0-32,15 0 32,-1 0-32,-14 0 0,15 0 0,-1 0 0,15 0 64,-15 0-32,1 0-32,13 0 32,-13 0 32,-15 15-96,15-15-64,-15 0 64,0 0 64,0 0-64,-14 0 0,14 0 96,0 0 32,1 0-128,-1 0 32,14 0 0,1 14 64,-15-14-96,14 0 0,15 0 32,-29 14 0,15-14 0,-15 0 64,14 0-32,-13 0 64,-15 0-64,-1 0-32,16 0 32,-1 0 32,14 0-32,-14 0 64,15 0-64,-15-14-32,15 14-64,-1 0 32,15 0-32,-15 14 96,1-14 32,-15 0-96,14 0 32,-13 0 0,-1-14 0,0 14 64,0 0 32,0 0-192,15-14 0,-15 14 96,14 0 64,1 0 0,-15 0-64,29 0 32,-15 0-32,1 0-96,13 0 64,-13 0 32,14 0 64,-15 0-96,1 0 0,-1 0 32,-14-15 0,0 15 0,1 0 0,-1 0 0,0 0 64,0 0-32,0 0-32,0 0-64,15 0-32,-15 15 128,15-15 32,-1 0 0,1 0-64,-1 14-64,0-14 32,1 0 32,-15 0 64,15 0-96,-15 0 0,-14 0 32,14 0 0,0 14 0,14-14 0,-13 0 0,13 14 64,-14-14-32,15 15-32,-1-15-64,1 14 32,-1-14 32,1 0 64,-1 14-96,-14-14 0,15 0 32,-15 15 64,0-15-32,-14 0-32,0 14 32,14-14-32,0 0 0,-14 0 0,29 0 0,-15 0 0,14 0 0,-13 0 0,-1 0 0,0 0 0,-14 0-96,0 0 64,0 0 96,0 0 32,14 0-32,-14 0-64,14 0-64,0 14-32,0-14 64,15 0 0,13 0 32,-27 0 64,13 0-32,1-14-32,-15 14 32,0-14-32,14 14-96,-28-15 0,14 15 64,15-14 0,-15 14 32,15 0 64,-1 0-32,0 0 64,1 0-64,-1 0-32,1 0 32,14 0-32,-1 0-96,1 0 64,0-14 32,0 14 64,-1 0-32,1 0-32,0-15-64,-15 15 32,15 0 32,-15 15 64,15-15-32,-14 0-32,13 14 32,-13-14-32,13 0 0,1 14 0,-14-14-96,13 0 64,-27 0 32,13 0 0,15 0 64,-15 0-32,1 0-32,13 0-64,1 15 32,0-15 32,0 14 0,-1-14 0,1 14 0,14-14 0,-14 0 0,-1 14-96,15-14 64,-14 0 32,0 0 64,14 0-32,0 0-32,0 0 32,0 0 32,-14 0-96,14 0 0,0 0-32,0 0 0,-15 0 64,15 0 64,-14 0-32,14 0-32,0 0 32,-14 0-32,14 0 0,0 0 0,0 0 0,0 0 0,0 0-96,0 0 64,-14 0 32,14 0 64,-15 0-32,1 0-32,14 0-64,-14 0 32,0 0 32,14 0 64,-15 0-96,15 0 0,0 0 32,0 0 64,0 0-96,0 0 0,0 0 32,0 0 0,0 0 0,-14 0 0,14 0 0,0 0 0,0 0 0,0 0 64,-14 0-96,14 0 0,0 0-736,14-14-320,-14 14-1536,29-28-704,-1 13-2591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1:05.913"/>
    </inkml:context>
    <inkml:brush xml:id="br0">
      <inkml:brushProperty name="width" value="0.25" units="cm"/>
      <inkml:brushProperty name="height" value="0.5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16539 10945 6784,'0'0'2528,"-14"0"-1344,14 0-896,0-14 704,-15 14-192,15-15 96,-14 1-384,14 14-64,-14 0-256,0 0 0,-1 0 128,1 14-64,0 1 32,-15-1 32,15 0 32,-14 0 31,-1-14 1,0 15-64,1-15-32,-1 0-32,1-15 0,-15 15 0,14 0 64,1 0-96,-15 0-64,15 15-64,-15-1 0,14 0-64,-14 15 64,1-15 0,-16 1 32,-13-1 0,14-14 0,-14 0-64,14 0 32,-1 0 128,16 0 128,-15-14-128,14 14-64,-14 0-64,-15 0-96,1 14 32,0 0-32,-1 0 0,1 15 0,14-15 0,0 1 64,0-1-32,0 0 64,-1-14-64,-13 0 64,0 0-64,-1-14 64,15 0-64,-14 14 64,28-15-64,0 1 64,-14 0 0,0-1 32,0 15-64,0-14-64,-14 0 32,14 14 32,-15-14-32,15 14-32,0-15 32,14 15-32,0-14 0,1 14 64,-16 0-96,16-14 0,-15 14 32,-1 0 64,1 0-96,15 0 0,-16 14 32,16-14 0,-1 0 0,0 14 64,15 1-96,-15-15-64,14 14 128,1-14 32,13 14-96,-13 0-32,-1 1 32,1-1 0,13 0-64,1 1 64,0-1-320,0 0-160,14 0-384,-15-14-160,15 15-576,0-15-159,15 0-1377,-15-29-608,0 15 320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1:14.409"/>
    </inkml:context>
    <inkml:brush xml:id="br0">
      <inkml:brushProperty name="width" value="0.25" units="cm"/>
      <inkml:brushProperty name="height" value="0.5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17266 10160 5120,'0'0'1920,"0"0"-1024,0 0-704,0 0 544,0 0-96,0 0 96,-14 0-64,14 0-32,0 15-320,-14-15 288,14 0 224,-15 0-160,15 0 0,-14 0-32,0 0 64,14 0-193,-14 0-31,-1 0-160,15 0-32,-14 0-32,0 0 64,0 0-32,14 0 64,-15 0-64,1 0 64,0 0-64,-15 0 0,15-15-96,-15 15-32,-13 0-32,13 0 0,1 0-64,-15 0 32,14 0 0,-14 0 32,15 0 128,-1 0 96,1 0-192,-1 0-32,1 0-64,-1 0-64,1 0 32,-1 0 32,15 0 96,0 0 128,-15 0-64,0 0-64,1 0 0,14 0-32,-15 0-160,1 0 32,-15 0 0,14 0 0,-14 0 0,15 0 0,-15 15 0,15-15 0,-15 0 0,14 0 0,-14 0 0,15 0 0,-1 0 128,1 0 64,13 0 64,-13 0 64,-1 0-160,15 0-96,-29 0-32,15 14 32,-15-14-32,0 0-32,-14 0 32,14 0-32,0 0-96,1 0 64,13 0 32,-14 0 64,1 0-96,13 14 0,-14-14 32,0 0 64,1 15-96,-16-15 0,1 0 32,0 0 64,0 0-96,14 0 0,-14 0 32,0 0 64,14 0-32,15 14-32,-15-14 32,0 0-32,0 14 0,-14-14 0,15 0 0,-15 0 64,-1 0-96,16 0 0,-15 14 32,14-14 0,0 0 0,0-14 64,15 14-96,-1 0-64,-14 0 64,15 0 0,-1 0 96,-14 0 32,15 0-128,-15 0 32,14 0 0,-13 0 0,-1 0 0,-14 0 0,28 0 0,-14 0 0,1 0 0,13 0 64,1 0-96,-1 0 0,0 0 32,1-14 64,-1 14-32,1 14-32,-1-14 32,1 0-32,-1 0-96,-14 0 64,1-14 32,-15 14 0,14-14 0,0 14 64,0-15-32,0 15-32,15 0-64,-15-14 32,14 14 32,1 0 64,-1 0-96,1 0 0,-15-14 32,14 14 64,-13 0-32,13-15-32,-28 15 32,0 0-32,14-14 0,-14 14 0,14-14-96,0 14 64,1 0 32,-1 0 64,14 0-96,1 0 0,-15 14-32,0-14 0,0 0 64,-14 14 0,0-14 64,0 0 32,0 0-32,0 0-64,14 0 32,0 15 32,0-15-96,1 14 0,13-14 32,-28 14 0,14-14-96,-14 15 0,0-15 64,0 14 64,0-14 0,14 0 64,-14 0-128,14 0 0,0 0 32,1 14 64,13-14-96,1 0 0,-1 14 32,-28-14 0,14 15-96,-14-15 0,0 0 128,14 14 32,0-14-96,1-14 32,-1 14 0,0 0 0,14 0 64,1 0 32,-1 0-32,1 0-64,-1 0 32,1 0-32,-1 0-160,1 0 32,-15 0 128,14 0 64,-14-15 0,15 15 32,-29 0-128,14 0 0,14-14 32,-13 14 0,-1 0-96,14 0 64,1-14 32,-1 14 0,15 0 64,-15 0 32,15 0-32,0 0-64,0 0-64,-1 0-32,15 0 64,-14 0 0,14 0-64,-14 0 64,0 0 96,-1 0 96,1 0-128,0 0-32,-1 0 0,-13-14 64,14 14-96,-15 0 0,15 0-32,0 0 0,-1 0 64,15 0 0,-14 0 0,14 0 0,-14 0 0,14 0 0,-15-15 0,1 15 0,14 0 0,-14-14 64,0 14-96,14 0 0,0 0 32,-15 0 0,15-14 0,0 14 64,-14 0-96,14-15 0,-14 15 32,0-14 64,14 14-96,0-14 0,-15 0 96,15 14-192,-14 0 32,14-15 32,0 15 96,-14-14 64,14 0 32,0 0-160,0-1-32,0 1 32,0 0 64,-14-1-64,14-13-64,0 14 64,0-15 0,0 15 32,-15-15 0,15 15 0,0-15 0,-14 1 0,14-1 64,0 1-96,-14-1 0,14 1 32,0 13 64,0-13-32,-15-1-32,15 15 32,0-15 32,-14 15-96,14 0 0,0 0 32,0-1 0,0 15 0,0-14 0,0 14-96,0 0 0,0-14 128,0 14 32,0 0-96,0 0 32,0 0-64,0 0 0,0 0 128,0 0 32,14 0-128,-14 14-32,15 0 32,-15-14 0,14 15-64,15-1 64,-15 0 32,14 0 64,1 1-32,-1-1-32,15-14-64,-14 14-32,14-14 64,-1 15 0,1-15 32,-14 0 0,-1 14 0,1 0 64,14-14-32,-15 14-32,15-14-64,14 0 32,-14 0 32,14 0 0,0 0 64,-14 0 32,14 0-128,-14 0-32,0 0 32,-1 0 0,1 15-64,0-15 64,0 14 96,0-14 32,14 0-32,0 14 32,14-14-128,0 0-64,-14 0 64,-14 14 0,14-14 96,-14 0 32,0 0-32,14 0-64,0 0-128,14 0 0,1 15 64,-1-1 32,-14 0 32,0-14 64,0 15-32,1-1-32,-1-14 32,-15 0-32,30 0 0,13 0 0,-13 0 0,13-14 64,-28 14-32,0-15 64,1 15-128,-1-14-64,0 14 64,28 0 0,-13-14 32,-1 14 0,0-15 0,1 15 0,-15-14 0,-14 0 0,14 0 0,0-1 0,0 15 0,14 0 0,-14-14 0,15 14 0,-1 0 0,-14 0 64,-14 0-96,0 0 0,-1 0 96,1 0 32,0 0-192,0 0 0,0-14 32,14 14 32,0 0 32,0 0 64,0 0-32,0 0 64,-14 0-128,14 0-64,-28 14 64,13-14 64,1 14 64,0-14 32,14 0-160,0 0 32,0 0 0,0-14 64,15 14-96,-15 0 0,0 0-32,-14 0 0,-1 0 128,15 0 96,-14 14-128,0-14-32,14 15 0,0-15 0,0 0-96,0 14 0,0-14 64,1 0 64,-16 0-64,1 14 0,-14 0 32,14-14 64,-1 15-96,1-15 0,-14 14 32,14 0 64,-1-14-96,1 15 0,0-1 32,14-14 64,-14 14-32,-15-14-32,15 0-64,-14 0-32,-1 0 128,1 0 96,-1 0-96,-13 0-32,-1 0-64,14 0 0,-13 0 64,-1 0 64,14 0-32,-13 0-32,13 0-64,-13 0 32,13 0 32,1 0 0,13 0 0,1 0 0,-14 0 0,-1 0 0,15 0 0,-14 0 0,-1 0 0,1 0 0,14 0 64,-29 0 32,14 0-128,-13 0-32,-1 0 32,14 14 0,-13-14 32,-1 0 0,15 15 64,-15-15 32,0 0-32,15 0-64,-15 0-64,14 0 32,1 0-32,-15 0 0,15 0 128,-1 0 32,1 0-32,-1 0-64,1 0 32,-15 0-32,15 0 0,-15 0 0,15 0 0,-15 0 64,14 0-96,-13 0-64,-1 0 64,0 0 64,0 0 0,1-15-32,-1 15 96,0 0 0,-14 0-192,15 0-64,-15 0 128,14-14 64,-14 14 32,0 0 32,14 0-64,-14 0-32,0 0 32,0 0-32,14-14-96,-14 14 64,0 0 32,15 0 0,-15 0 0,0-14 0,14 14 0,-14 0 64,14 0-32,-14-15 64,0 15-128,14 0-64,-14 0 64,0 0 64,15-14-64,-15 14 0,0 0-128,0 0-32,14 0 288,-14-14 224,0 14-192,14 0-160,-14 0-64,0 0 64,0-15 0,14 15 96,-14 0-32,0 0-32,0-14 32,0 14-32,0-14 64,0 14 32,0-14-128,0-1 32,0 1 0,-14 0 64,14 0 32,0-1 32,-14-13-160,14-1-32,0 1 32,0-1 0,0 1 32,0 13 0,0-13 0,0-1 64,0 15-32,-14-15-32,14 15 32,0 0-32,0 0 0,-15-1 0,15 15 0,0-14 0,0 0 64,0-1-96,0 1-64,-14 0 64,14 14 0,0-14 32,-14 14 0,14 0 0,0-15 64,0 15-32,0 0-32,0 0 32,0 0-32,0 0 0,-14 0 64,14 0-32,0 0-32,-15 0 96,15 0 0,0 0 96,-14 15 32,14-15-96,-14 0-96,-15 14 0,15 0 32,0-14-96,-15 14-64,15 1 128,-15-15 32,1 14 0,-1 0 32,15-14-128,-15 0 0,1 0 32,-1-14 0,1 14 0,14 0 0,-15-14 0,15 14 64,-15 0-96,15 0 0,-15-15 32,1 15 64,14 0-32,-1-14-32,1 14 32,-14 0-32,13-14 0,1 14 0,0 0 0,-1-14 0,1 14 0,-14 0 0,13 0 0,-13-15 64,-1 15-96,1-14 0,-1 14 32,-14 0 64,15-14-32,-15 14-32,15 0 32,-1 0-32,0 0-96,1 0 64,-1 0 32,1 0 64,-1 0-32,15 0-32,-15 0 32,15 0-32,0 14 0,-15-14 0,15 14-96,-14-14 64,-15 0 32,14 15 64,-14-15 32,1 0 32,-1 14-160,0 0-32,14-14 32,-13 0 64,-1 0 0,0 0-32,15 14 32,-15-14 32,14 0-96,1 0 0,-15 0 32,14 15 0,-28-15 0,0 0 0,0 0 0,0 0 0,0 0 0,0 0 0,14 0 0,-14 0 0,14 0 0,0 0 64,0 0-32,-14 0 64,0 0-128,-14 0 0,0 0 32,14 0 0,-1 0-96,1 0 0,15 0 128,-1 0 32,-14 14-96,0-14 32,-15 0 0,15-14 64,-14 14-32,-1 0-32,15-15 32,0 15-32,15 0 0,-1 0 0,0 0-96,0 0 64,0 15 32,-14-15 0,0 0 0,0 0 64,0 0-32,0 0-32,14 0 32,-14 0-32,14 0 0,0 0 64,15-15-96,-1 15-64,1 0 64,-15 0 64,0 0 0,0 0-32,1 0 32,-1 0-32,-14-14 0,14 14 64,0 0-96,14 0 0,-13-14 32,-1 14 0,14 0 0,-13 0 0,13 0 0,-14 0 0,0 0 0,-14 0 0,0 0 0,0 0 0,0 0 0,0-14 0,0 14 64,14 0-96,0 0-64,0-15 64,1 30 0,13-15 32,-28 0 0,0 14 0,14 0 64,-28-14-32,14 0 64,0 0-128,14 0-64,-14 0 64,14 0 64,0 0 0,15 0 64,-1-14-128,-14 14 0,15 0 32,-29 0 0,14 0 0,0 0 0,-14 0 0,14 0 0,0 0 0,1 0 0,-1 0-96,14 0 64,1 0 32,-15-14 0,14 14 0,15-15 0,-15 1 0,15 14 0,0-14 0,-15 14 64,1 0-32,-1 0-32,1-15 32,-1 15-32,1 0-96,-1 0 64,-14-14 32,1 14 64,13-14-32,0 14-32,-13 0 32,13 0-32,1-14-96,-1 14 64,15 0 32,-15 0 64,15 0-32,-15 0-32,15 0-64,0-15 32,0 15 32,14 0 64,-15-14-96,1 14 64,-14-14 64,13 0-32,1 14-64,-15 0-64,15 0-32,0 0 64,-15 0 64,15-15-64,0 15 0,0 0 32,-1 0 64,1 0-32,0-14-32,-1 14-64,1 0 32,-14 0 32,-1 0 0,15-14 0,-15 14 64,15 0-32,0 0-32,0 0-64,-1 0 32,15 0 32,-14 0 64,0 0-96,14-15 0,0 15-32,-15 0-64,1 0 160,14-14 96,-14 14-96,0 0-96,14 0 32,0 0 0,-15 0 32,15 0 64,0 0-96,-14 0 0,14 0 32,0 0 0,-14-14 0,14 14 0,0 0 0,-14 0 64,-1 0-32,15-14 64,-14 14-128,14 0-64,0-15 128,0 15 32,0 0-96,0 0 32,0 0-160,0 15 32,0-15 64,14 14 32,-14-14-64,15 14 64,-1-14 32,0 14 0,0-14 0,1 0 0,-1 15 0,0-15 64,0 0-32,1 0-32,-1 0-64,15 0-32,13 0 64,1 0 64,-14 0 0,28 0 64,-14 0-128,-1-15 0,1 1-32,-14 14 0,14 0 64,-15 0 64,15 0-32,0 0-32,-1 0 32,16 0-32,-16 0 0,15 0 64,1 0-96,-1 0 0,0-14-32,-14 14 0,-1 0 64,1 0 0,14-14 0,15 14 0,-1 14 0,15-14 0,-1 0 0,-14 0 64,1 0-32,-15 0-32,14 0-64,15 14 32,-1-14-32,15-14 0,-28 14 64,-1 0 64,0 0-32,1 0-32,-1 0 32,0 0 32,15 14-96,0-14 0,-1 0-32,-28 14 0,0-14 128,1 0 96,-1 0-128,-15 0-96,16 0 32,-1 0 0,14 0 32,0-14 0,-14 14-96,15 0 64,-29 0 32,14 0 0,-15 0 0,16 0 64,-1 0-32,0 0-32,14 0-64,0 0 32,1-14 32,-15 14 0,0 0 0,0 0 64,-14 0-96,0 0 0,14 0 32,0 14 0,0-14 0,14 0 0,0 14 0,1-14 64,-15 0-32,-14 0-32,0 0 32,14 15 32,-15-15-96,16 0 0,-1 0 32,0 0 0,0 14 0,14-14 0,0 0-96,-13 0 64,-16 14 32,1-14 0,0 15 0,0-15 0,0 0 0,-1 0 64,15 0-32,1-15 64,13 15-128,-14 0-64,14 0 64,-28 15 64,0-15 0,14 0-32,-14 0-64,14 0 32,-14 0 32,14 0 64,0 0-32,0 0-32,0 0 32,0 0-32,-14 0 0,0 0 64,0 14-32,-15-14-32,1 0-64,-1 14 32,1-14 32,-1 0 0,1 0 0,-1 14 0,15-14 0,-14 0 0,13 15 0,-13-15 0,14 0 0,0 0 0,-15 14 0,15-14 64,-15 0-32,1 0-32,14 0-64,-29 0 32,0-14 32,15 14 0,-15 0 0,0 0 64,1 0-96,-1 0 0,0 0 32,1-15 0,13 15-96,-14 0 64,15 0 96,-15 0 32,15 0-32,-15 0-64,0 0-64,15-14 32,-1 14-32,-13 0 0,13 0 128,1 0 32,-15 0-32,0 0-64,15-14 32,-1 14-32,-13 0-96,-1 0 64,14-14 32,-13 14 0,-1 0 0,14 0 0,-13 0 0,-1 0 64,0-15-32,-14 15 64,15-14-128,-1 14 0,-14 0 32,14-14 0,-14 14 0,0 0 64,0 0-32,0 0-32,0 0 32,0 0 32,14 0-96,-14 0-64,0 0 64,0 0 64,0 0 0,0 0-32,0 0 32,0 0-32,0 0 0,0 0 0,0 0 0,0 0 0,0 0-576,0 0-160,0 0-1760,15 14-704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49:56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2997 11045 6656,'-14'0'2528,"0"0"-1344,-1 0-544,15 0 768,-14 0-160,14 14 64,-14-14-256,0 0-1,14 0-607,0 0 160,0 0 64,0 0-160,0 0-32,-15 0-224,30 15 64,-15-15-64,14 0-128,0 0-64,15 0-32,-1-15-32,1 15 0,13-14 64,1 14-32,0-14-32,14 0-64,15-1 32,27 1 32,-13 0 0,0 0 64,-1-1 96,1 15-64,14-14 0,0 14-96,-15 0-96,1 0 128,-15 0 32,-14 0 0,0 0 32,0 14 128,-14-14 128,0 15-128,-14-15 32,13 14-160,-27-14 0,13 0-32,-13 14-64,-1-14 96,0 0 0,0 0-32,-14 0 32,15 0 0,-15-14 32,0 14-64,0 0 32,0-14 0,0 14 32,0 0-576,0-15-224,-15 15-1792,15 0-800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1:26.455"/>
    </inkml:context>
    <inkml:brush xml:id="br0">
      <inkml:brushProperty name="width" value="0.25" units="cm"/>
      <inkml:brushProperty name="height" value="0.5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21077 11259 5888,'0'0'2272,"0"0"-1216,-14 0-896,-1 0 608,15 0 64,0 0 160,-14 0-128,14 0 32,-14 0-512,14 0 128,-15 0 64,15 0-192,-14 0 32,0 0-128,14 0-1,-14 0 33,14 0 32,0 0-96,0 0-96,0 0 64,0 0 0,0 0 96,0 0 32,0 0-32,0 14-32,14-14-160,0 0-32,-14 14 32,14-14 0,1 0-64,13 15 32,-13-15 224,13 14 96,1-14-128,-1 14-32,1-14-128,-1 14-32,-14-14-32,15 15 32,-15-15 0,1 0 32,-1 0 0,14 14 64,1-14-160,-1 0-32,-13 14 64,13-14 32,1 0-32,14 0 32,-15 0-64,15 0-32,-14 0 32,13 0 32,-13 0-32,14 0-32,-15 0 96,1 0 64,-1 0-64,1 0-64,-15 0 0,15 0-32,-15 0 352,0 0 160,0 0-256,15 0-64,-15 0-128,1-14-64,13 14 32,1 0-32,-15 0 0,14 0 64,-13 14-96,27-14 0,-13 0 96,0 0 32,13 14-128,-13-14-32,14 0-64,-15 15 96,15-15 64,-14 0 64,-1 0-128,1 0 32,-1 0 0,1 0 0,-1 0 0,1 0 0,-1 0 0,1 0 0,14 0 0,-15 14 0,15-14 0,14 0 64,-14 0-32,0 14 64,0-14-128,-1 0-64,1 0 64,-14 0 64,14 0 0,-15 0-32,15 0 32,-15 15-32,15-15 0,0 0 0,14 14 0,0-14 0,0 0 0,0 0 0,0 0 0,1 0 64,-16-14-96,1 14 0,0 0 32,0 0 0,0 0 0,14 0 0,-15 0 0,16 14 64,-1-14-32,0 0-32,0 0 32,0 0-32,-29 0-96,15 0 64,-14 0 96,14 0 32,-1-14-128,1 14 32,0 0-64,14 0 0,0 0 128,14 0 32,-13 0-128,-1 0 32,0-15 0,-14 15 64,14 0-32,-15-14-32,15 14-64,15 0 32,-1-14 32,1 14 64,-1 0-32,0-15-32,-14 15 32,0 0-32,0 0-96,1 0 64,13 0 32,0 0 0,1 0 0,-1 0 0,0 0 0,-14 0 64,0 0-96,1-14-64,-1 14 128,14 0 96,-14 0-96,14 0-96,1 0 32,-1 0 64,-28 0 0,14 0-32,-14 0 32,0-14-32,-1 14 0,-13 0 0,14 0 0,0 0 0,-15 0 0,15-14 64,14 14-32,-14 0-32,0-15 32,-1 15-32,1-14 128,0 0 64,-14 0 64,-1 14 0,-14-15-224,15 15 0,-15-14-32,0 14 64,-14-14-32,15 14-32,-15 0 32,0 0-32,14 0 64,-14 0 32,0 0-128,0 0 32,0 0 0,0 0 0,0 0 0,0 0 0,0 0 0,0 0 64,0 0-96,14 0 0,-14 0 32,0 0 64,0 0-96,0 0 0,0 0 96,0 0 32,0-15-32,0 15-64,0 0 32,0 0-32,0 0 0,0-14 0,15 14 0,-15-14 64,0 0-32,0-1-32,0-13 32,0-15 32,0 0-32,0 0-32,0 1 32,-15-15 32,15-1-32,0 1-32,0 0-64,0 15 32,0-1-32,0 0 0,-14 29 128,14-15 32,0 15-128,0 14-32,0 0 32,0 0 0,0 0 32,-14 0 0,14 14 64,0 0-96,0-14 0,0 15 32,0-15 64,0 14-96,0-14 0,0 14 32,-15-14 64,15 14-96,0 1 0,-14-1 32,14-14 0,-14 14 0,14 1 64,-14-15-32,-1 14-32,1 0 96,0-14-64,-15 14-32,15-14 32,0 15-32,-15-15 0,15 14 0,-15-14 64,15 0 96,-29 0-128,15 0-32,-1 0 0,1 14 64,-1-14-32,1 0-32,13 0 32,-13 14 32,-1-14-96,1 0 0,13 15 32,-13-15 0,14 0 64,14 0 32,-15 0-32,1 0-64,-14 0 32,13 0-32,1 0 0,-14 0 0,-1 0 0,0 0 64,1 0-96,-1 0 0,-13 0 32,13 0 0,0 0 0,15 0 0,-14 0-96,-1 0 64,1 0 32,13 0 0,-13 0 0,13 0 0,-13 0 0,-1 0 0,15 0 0,-14 0 0,13 0 0,-13 0 0,14 0 0,-15 0 64,0 0-32,-13 0 64,13 0-64,-14 0-32,15 0-64,-15 0 32,0 0 32,0 0 64,15 0-32,-15 0 64,14 0-128,-13 0 0,13 0 32,1 0 0,-1 0 0,0 0 0,-13 0 0,13 0 0,-14 0 0,1 0 0,-16 0 0,16 0 0,-1 0 0,0 0 64,14 0-32,-13 0-32,-1-15 32,14 15-32,-14 0 0,15 0 0,-15 0 0,0 0 0,1 0 0,-16 0 0,1 0 0,15 0 0,-16 15 0,16-15 64,-15 0-96,14 0 0,0 0 32,14 0 64,-13 0-96,13 0 0,-28 0 32,14 14 0,-14-14 0,0 0 64,0 0-32,0 0-32,0 0 32,14 0-32,-14 0 0,14 14 0,0-14 0,0 0 0,1 0-96,-1 0 64,-14 14 32,0-14 64,0 0-32,14 0-32,-14 0-64,14 0-32,0 0 128,15 0 32,-15 15-96,14-15 32,1 0-64,-1 0 0,1 0 128,-15-15 32,0 15-32,14 0-64,-28 0 32,15 0 32,-15-14-96,28 14 0,-14 0-32,0 0 0,15 0 64,-15 0 64,14 0-32,1 0-32,-1 14-64,15-14 32,0 0 32,-15 0 64,1 15-96,-1-30 0,1 15 32,-1 0 64,-14 0-32,15 0-32,-15 0 32,0 0-32,15 0 0,-15 0 64,14 0-96,-14 15-64,15-15 64,-1 0 64,1 0 0,-1 14 64,15-14-128,-14 0 0,13-14 32,1 14 0,-15 0 0,15 0 0,-14 0 0,13-15 0,-13 15 0,-1 0 0,1 0 0,13 0 0,-13 0 0,-1 0 0,15 0-96,-14-14 64,-1 14 96,15 0-32,-15 0-32,1 0-64,13 0 32,1 0 32,0 0 0,-15 0 0,15 0 0,0 0 0,0 0 64,-1 0-96,1 0 0,0 0 32,-1-14 0,15 14 0,-14 0 64,0 0-32,14 0-32,-14 0-64,-1 14 32,1-14 32,0 0 64,0 0-96,-1 0 0,1 0 32,0 0 0,14 14-96,-15-14 64,15 0 32,-14 0 0,14 0 0,-14 0 64,0 0-32,-1 0-32,1 0 32,14 0-32,-14 0 0,-15 0 0,29 0 0,-14 0 0,14 0-96,-14 0 64,14 0 32,-14 0 0,14 0 0,0 0 0,-15 0 0,1 0 0,14 0 64,-14 0 32,-1 0-32,1 0-64,14 0-64,-14 0 32,0 0 32,14 0 0,0 0 0,0 0 0,-15-14 0,15 14 0,0 0 0,0 0 0,-14 0 64,14 0-96,-14 0 0,14 0 32,-14 0 0,14 0 0,0 0 0,0 0 0,0 0 0,0 0-96,0 0 64,0-14 32,0 14 0,0 0 0,0-14 0,0 14 0,0 0 64,0-15-32,0 1-32,0 14-64,0-14 32,0-15 32,0 15 0,0-14-96,0-1 64,14 15 32,-14-15 64,0 1-96,14-15 0,-14 0 32,0 0 64,0 0-32,0 15-32,0-1 32,0 1-32,0-1 0,0 15 0,0 0 0,0-1 0,0 15-96,0 0 64,0-14 32,0 14 0,0 0 0,0-14 0,0 14 0,0 0 0,0 0 0,0 0 0,14 0 0,-14 0 64,15 0-192,-15 0 32,14 0 96,0 0 64,0 0 0,-14 0-64,15 0-64,-1 0 32,0 0 96,15 0 32,-1 0-128,-13 0 32,13 0-64,1 0 0,-1 0 64,1 0 64,-15 0-96,15 0 0,-15 0 32,14-14 64,1 14-96,-1 0-64,15 0 64,-14 0 0,-1 14 32,15-14 0,0 0 0,0 0 0,14 0 0,-14 14 64,-1-14-32,1 0 64,0 14-128,-14-14 0,-1 15-32,15-15 0,-14 0 64,13 14 64,1-14-32,14 0 64,0 14-224,0 1 32,15-1 32,-15-14 96,-14 14 0,14-14-32,-15 0 32,16 14-32,-1-14 0,0 0 64,28 0-96,-13 15 0,13-15 32,-28 14 0,0-14 0,1 0 0,13 0 0,-14 14 64,0-14-32,14 14-32,1 1-64,-1-15 32,0 0 96,-13 0 96,-16 0-128,15-15-96,0 15-64,1 0 96,-1-14 0,28 14 96,-13 0-32,-1 0 64,-14 0-128,0-14-64,0 14 64,-14 0 0,14 0 32,0-14 64,15-1-32,-1 15 64,0-14-128,1 0-64,-15 14-32,0-14 96,-14 14 64,14-15 64,0 1-128,-15 14 32,16 0 64,13 0 32,-14-14-128,14 28-32,-14-14 32,1 0 0,-16 0 96,1 0 32,0 0-128,0 0 32,0 14-64,14-14 0,-15 0 64,30 0 0,-15 0 64,0 0 32,0 0-128,0 15-32,-14-30 32,-15 15 0,15 0 96,-14 0 32,14 0-32,-15 0 32,15 0-64,-15 15-32,15-15-64,-14 0 32,28 0 32,-29 0 0,15 0 0,0 0 0,0 0 0,-15 0 64,1-15-32,0 15-32,-1 0-64,-14 0 32,1 0 32,-1 0 0,0 0 0,0 0 64,1 0-32,13 0-32,-14 0 32,15 0-32,-15 0-96,15 0 64,-15 0 32,15-14 64,-15 14-32,0-14-32,15 14 32,-1 0 32,-13-15-96,13 15 0,-14 0 32,15 0 64,-1 0-96,1 0 0,-1 0 32,1 0 0,-15 0 0,15 0 0,-1-14 0,-13 14 0,-1 0 0,0 0 64,-14 0-96,14-14 0,-14 14 32,0 0 64,15 0-96,-15 0 0,0 0-32,0 0 0,14 0 64,-14 0 64,0 0-96,14-14 0,-14 14 32,0 0 64,15 0-32,-15 0 64,0 0-64,14 0-32,-14 0 32,0 0 32,0-15-32,0 15-32,0 0 32,0-14 32,-14 14-32,14-14 64,0 0-64,-15-15-32,15 15 32,0-15-32,-14 1 0,14-15 0,0 14-96,0 1 64,-14 13 32,14-13 0,0 14-96,0-1 64,0 1 96,0 14 32,0 0-128,0-14 32,0 14-64,0-14 0,0 14 128,0 0 32,0 0-32,0 0-64,0 0 32,0 0-32,0 0 0,0 0 0,0 0-96,0 0 64,-15 14 32,15-14 64,-14 0-32,0 0 64,0-14-64,-1 14-32,-13 0 32,-1 0-32,1 0 0,-1-15 64,-14 15-32,15 0-32,-15 0 32,15 0 32,-15 0-96,14 0 0,1 0-32,-1 0 0,1 0 64,-1 0 64,0 0-32,15 0-32,-14 0 32,13 15-32,-13-15 0,-1 0 0,-13 0 0,13 14 0,-14-14 0,15 0 64,-29-14-96,28 14 0,-14 0 32,0 0 0,1 14 0,-1-14 64,14 0-96,-14 0 0,15 14 32,-1-14 64,-13 0-32,-1 14-32,-14-14 96,14 0 0,-14 0-128,14 0-32,0-14 32,0 14 0,15 0 32,-15-14 64,14 0-96,1 14 0,-15-15 32,15 15 64,13 0-32,-13 0-32,-1 0 32,1-14 32,-1 14-96,-14 0 0,15 0 32,-15 0 64,14-14-96,1 14 0,-1 0-32,-13 0 0,13 0 64,15-14 64,-29 14-32,29 0-32,-15 0-64,-14 0 32,29 14 32,-15-14 64,1 0-96,14 0 0,-15 0 32,15 0 64,-15 0-32,1 0-32,-1 0-64,-14 0 32,15-14 32,-15 14 64,0 0-96,0 0 0,1-15 32,-1 15 64,0 0-32,15 0-32,-15 0 32,14 0-32,1 0 0,-15 0 0,0 0 0,14-14 0,-28 14 0,15-14 0,-15 14 0,14-15 64,-14 15-32,14-14-32,0 14 32,0 0-32,15 0-96,-15 0 64,14 0 32,-14 0 0,15 0 0,-15 0 0,0-14 0,-14 14 64,0 0-96,0 0 0,14 0 32,-14 0 0,14 0 0,1 14 0,-1 0 0,0-14 64,0 15-96,0-1 0,-14-14 32,0 14 0,-14 1 0,14-15 0,0 14 0,0-14 0,14 0 0,0 0 0,0 0 0,0 14 0,15-14 0,-15 0 64,-14 0-96,14 0 0,-14 14 32,0-28 0,14 14-96,0 0 64,1 0 96,-1 0 96,0 0-128,14-14-32,1 14-64,-1 0 0,1-14 64,-1 14 0,1-15 0,-15 1 0,0 14 0,15-14 0,-15 14 0,0 0 64,0 0-96,0 0 0,15 0 32,-15 0 64,0 0-96,15 0 0,-1 0 32,1 0 64,13 0-32,-13 0-32,13 14-64,1-14 32,0 0 32,0 0 0,-15 0-96,15 0 64,-15 0 32,15 0 64,-15 14-32,15 1-32,-14-15 32,-1 0-32,15 14 0,0-14 0,-1 14-96,1-14 64,-14 0-32,13 0 0,1 14 128,14-14 32,-14 0-128,-1 0 32,1 0 0,0 0 64,0 0-32,-1-14-32,15 14-64,-14 0 32,0 0-32,14 0 0,-14 0 128,-1 0 32,15-14-32,-14 14-64,14 0-64,-14 0 32,14 0 32,0 0 0,0 0 0,0 0 0,0 0 0,0 0 0,-15 0 0,15 0 64,0 0-96,0-14 0,0 14 32,-14 0 0,14 0 0,0 0 0,0-15-96,0 1 64,0 0 96,0-1-32,0-13-32,0-1-64,14 1-32,-14-1 64,15 15 0,-15-15 32,14 1 0,0-1 0,-14 1 64,0-1-96,15 15 0,-15-14-32,0 13 0,14 1 64,-14 0 64,0 14-32,0-15-32,0 1 32,0 14 32,0 0-96,0-14 0,0 14 32,0 0 64,0 0-96,0 0-64,0 0 64,14 0 64,-14 0 0,0 0-32,0 0 32,14 0-32,-14 0 0,15 0 0,-1 0 0,0 0-96,0 0 0,15 0 64,0 0 64,-1 0 0,1 0-32,13 0 32,-13 0 32,-1 14-96,1-14-64,0 0 64,-1 0 0,1 0 32,-1 0 64,-14 0-32,29 0-32,-14 0-64,-1 0 32,15 0 32,14 0 0,-14 14 0,0-14 0,0 15 0,-1-15 64,1 0-32,-14 14-32,14-14-64,-1 0 32,-13 14 32,28-14 0,-14 0 64,14 0 32,0 0-128,14 0-32,1 0 32,-15 0 64,0 0-64,-14 0 0,28-14 32,-14 14 0,14 0 0,1 0 0,13 0 0,-13 0 64,-1 0-32,0 0-32,-13 0 32,13 0-32,15 0 0,-15 0 0,29 0 0,-15 0 0,-13-14-96,13 14 64,-13 0 32,13-15 64,15 15-96,0 0 0,0 0 32,-29 0 64,1 0-96,13 0 0,-13 0 32,13-14 64,1 14-32,-15 0-32,1 0 32,-1 0-32,-14 0-96,-14 0 64,14 0 32,0 0 0,0 0 0,0 0 0,0 0 0,0 0 0,15 0 0,-30 0 0,16 0 64,-16 0 32,-13 0-128,14 0-32,-1 0 32,-13 0 0,14-14 32,14 14 64,-14 0-96,0 0 0,-1 0 32,15 0 64,-14 0-32,0 0-32,0 0 32,0 0-32,-15 0 0,1 0 0,-1 0-96,1 0 64,-1 0 32,1 0 0,-1 0 0,15 0 64,-14 0-32,-1 0-32,15 0-64,0 0 32,0 0 32,-15 0 64,15 0-96,0 0 0,0 0 32,-15 0 64,-13-14-32,13 14-32,-14 0-64,1-15 32,13 30 32,-14-15 64,1 0-32,-1 0-32,0 0 32,0 0-32,1 0 0,-1 14 0,0-14 0,1 0 0,13 0 0,-14 0 64,1 0-96,-15 0 0,14 0-32,14 0 0,-13 0 128,13 0-96,-13 0 0,-1 0 96,0 0 32,0 0-32,1 0-64,-1 0-64,0 0 32,0-14 32,1 14 0,-1 0 0,0 0 0,0-15 0,1 15 64,-15 0-32,14 0-32,-14 0 32,0-14 32,0 14-32,0 0-32,0 0-64,14 0 32,-14 0 32,0-14 0,15 0 0,-15 14 0,14-15 0,-14 1 64,0-15-96,14 15 0,-14-14 32,14 13 0,-14-13-96,15 14 64,-1-1 32,-14 1 64,14-14-32,-14 13 64,0 1-128,14 0 0,-14-1 32,0 1 0,15 0 0,-15 0 64,0-1-96,0 1 0,0 14 32,0-14 0,0 14 0,0-14 64,0 14-32,0 0 64,0-15-64,0 15-32,0 0 32,0 0-32,0 0 0,0-14 0,-15 14-96,15 0 64,-14 0 32,14-14 64,-14 14-32,0 0-32,-15-15 32,15 15-32,-15 0 0,15 0 0,-15-14 0,1 14 0,-1 0 64,1-14 32,-1 14-128,1 0 32,-1-14-64,1 14 0,-1 0 64,1 0 64,-1 0-32,15 0-32,-15 0-64,15 0-32,-15 0 64,15 0 64,-14-15 0,13 15 64,1 0-128,-14 0 0,13 0 96,-13 0 32,-1 0-128,1 0-32,-1 0 32,1 0 0,-1 0 32,1 0 64,-1 15-96,-14-15 0,29 0 32,-15 0 64,1 14-32,-1-14-32,1 0 32,-1 14-32,15-14 0,-15 0 0,1 0-96,14 0 64,-1 14 32,1-14 0,-14 0 0,13 0 64,-13 0-32,-1 0-32,-14 0-64,15 0 32,-15 0 32,14 0 64,-13 0-32,13 0 64,1 0-128,-1 0-64,1 0 64,-15 0 64,14 0 0,1 0-32,-1 15 32,1-15-32,13 0 0,-13 0 0,-15 0-96,14 0 64,-13-15 32,-15 15 64,14 0-32,-14 0-32,14-14 96,-14 14 0,14 0-128,0 0-32,0 0-64,-14 0 96,14 0 0,1 0 96,-15 0-96,-15 0 0,1 0 32,14 0 64,0-14-32,0 14-32,0 0 32,-1 0-32,16-14 0,-15 14 64,-1 0-96,1-15 0,-14 15 32,0-14 0,14 14 64,-15 0 32,29 0-128,-14 0 32,15 0-64,-16 0 0,1 0 64,0 0 64,-14 0-96,0 0 0,14 0 32,-1 0 0,1 0 0,15 14 0,-15-14 0,14 15 0,0-15 0,-14 0 0,-15 0 0,15 14 64,0-14-32,15 0-32,-16 0-64,16 0 32,-1 0 32,0 0 0,14 0 0,-13 0 64,13-14-32,-14 14-32,0 0-64,1 0 32,-15 0 32,0 0 64,-1 0-96,16 0 0,-15 0 32,14 0 0,0 0 0,0 14 0,15-14 0,-1 0 0,-14 0 0,15 0 64,-15 0-96,0 0 0,0 0 32,-14 0 0,0 14 0,14-14 64,15 0-96,-15 14 0,0-14-32,15 0 0,-1 0 64,15 0 64,-15 0-32,1 0-32,13 0-64,1 0 32,0 0 32,0 0 64,-15 15-32,15-15-32,-15 0 32,15 14 32,-15-14-96,1 0-64,-1 0 64,15 0 64,-14 0 0,13 0 64,-13 0-128,-1 0 0,15 0 32,-15 0 64,15 0-96,0 14 0,0-14 32,-1 0 0,1 0 0,0 0 0,0 0 0,-1 0 0,15 0 0,-14 15 0,0-15-96,14 0 64,0 0 32,-15 0 0,15 0 0,-14 0 0,14 0 0,0 0 64,0 0-32,-14 0-32,14 0-64,0 0-32,0 0 64,-14 0 64,14 0-64,-15 0 0,15 0 32,0 14 0,0-14 0,0 0 0,0 0-96,-14 0 0,14 0-864,0 0-320,0 0-1344,0 0-480,0-14-1471,14-1-545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49:58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16953 5208 6656,'-14'0'2528,"-1"-14"-1344,15 14-672,0 0 768,0 0-384,0 0-128,15 0 64,-15 14 96,14 1-512,14 13 127,1 15 97,0 28 192,-1 15 160,15 28-416,14 43-160,0 14-352,0 1-96,-14 27 64,-28 1 32,-30 0 64,15 14 0,-14-14 0,-15-29 0,1 0-64,14-14-64,-1-28 32,-13-29 32,13-1-192,15-42-32,-14 1-1344,14-58-4767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49:59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18323 4824 7808,'0'-15'2976,"-15"30"-1600,1-15-1056,14 28 736,-28-14-96,13 29 64,-13-14-128,-1 14-97,-14 14-415,-14 85 96,14-27 96,15-30-192,-15 86-64,-28 143-160,28 0-64,0-14-96,29-15-32,-1-42 32,15-1 0,15-27 0,-1-30 0,29-14 0,0-28 0,14-43-96,14-15 64,-14 1-480,0-29-128,-14-28-608,0-15-159,0-28-3297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0:15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16468 8904 6656,'0'-14'2464,"0"14"-1344,-15 0-736,15 0 608,0 0-224,0 0 0,0 0-224,0 0 0,0 14-320,0-14 160,15 29 96,-15-15 192,14 43 63,15 29-31,-1-29 32,1 0-64,14 43-32,-1-14-320,16 42-128,27 100-128,-28-28-64,-14 0 160,-28-86 32,13 0 0,-28 15-32,0 42-96,-14 15-64,0-29 32,-1-29-32,1-14 0,14-14 0,-14-29 0,14-28 64,-15 0-320,15-14-128,0-1-736,0-14-256,0-14-831,0 0-353,0 0-1664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49:57.412"/>
    </inkml:context>
    <inkml:brush xml:id="br0">
      <inkml:brushProperty name="width" value="0.1" units="cm"/>
      <inkml:brushProperty name="height" value="0.1" units="cm"/>
    </inkml:brush>
    <inkml:brush xml:id="br1">
      <inkml:brushProperty name="width" value="0.1" units="cm"/>
      <inkml:brushProperty name="height" value="0.1" units="cm"/>
      <inkml:brushProperty name="color" value="#66CC00"/>
    </inkml:brush>
    <inkml:brush xml:id="br2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3353 0 6656,'0'0'2464,"-14"0"-1344,14 15-736,0-15 608,-14 14-160,0 14-32,14-13-64,-15 13 0,1 15-416,0 0 160,-1 14 160,1 43-65,0 0 33,0 14-32,-1 43 0,1 14 128,14 43 32,0 14-192,14 1 0,15-15-256,-1 0-32,15-43-128,14 0-32,15-42-32,-1-15 32,1-28-64,-1-1 64,-28-28-64,0-14 64,-15-29-64,1 15 64,-1-29-928,-13 0-288,-15-14-2144,-15-15-831,1-14-577</inkml:trace>
  <inkml:trace contextRef="#ctx0" brushRef="#br1" timeOffset="10050.3024">43 3953 5888,'0'0'2176,"0"0"-1152,0-15-704,0 15 640,-14 0-288,14 0 0,0 0-192,0-14 32,-14 14-288,14 0 64,0 0 128,0 0-32,-15 0 96,15-14-128,0 14-32,15 0-128,-15 0 32,0-14-64,0 14 0,14-15-96,-14 15 32,14-14 0,1 0 96,13 14-97,-14-29 1,1 15-32,13 0-64,-14-1 32,1 1-32,13 0 0,1 0 64,-1-1-32,1 1 64,-1 14-64,29 0-32,-14 0 32,0 14-32,14 1 64,-14 13 32,0-14 96,0 1 32,-1 13 32,-13-14 0,-15 15-64,15 0 32,-1-1 0,1 1 96,-15-1 128,0-14 32,1 15-192,-1 0-32,-14-1 0,0 15 64,0 0-32,0 0 0,0-15-32,-14 15 0,-1 0-224,1-15 0,-14 15 96,-1-14 64,-14-1-160,0 1 0,1-1-32,-1-13 64,14 13-96,1-14 0,13-14 32,-13 15 0,14-1-96,-1-14 64,1 14 32,14-14 64,0 0-96,-14 0 0,14-14 32,0 14 0,0 0-96,14 0 64,0-14 32,15 14 0,14-15 0,-15 15 0,15-14 0,0 14 0,0 0-96,-1-14 64,1 14 32,0 14 64,0-14-32,14 14-32,0 1 32,0-1-32,0 15-96,0-15 64,-14 14 32,0 1 64,0 14-32,-15 0-32,1-1 32,-1 15 32,-13-14-96,-1 0 0,-14 0 96,14 0 32,-14 0-128,0-1 32,0-13 128,-14 14 160,-15-15-32,-13 1 32,-16-1-160,1 15-96,-14-28 0,0 13 32,-1-14-96,1 1 0,-29-15 32,14 0 64,1-15-96,-1 1 0,15 0-192,14 0 0,0-1-64,28 1 32,1 14-288,13-14-96,1-1-128,0 1 0,28 14-480,-14-28-224,14 13-575,15 1-225,14 0-1824</inkml:trace>
  <inkml:trace contextRef="#ctx0" brushRef="#br1" timeOffset="10896.409">2326 4410 5632,'0'-15'2112,"0"15"-1152,0-14-832,0 14 480,0 0-64,0 0 32,0 0 128,0 0 32,0 0-384,15 0 288,-15 0 96,0 14 128,0 1 32,-15-1 127,1 15 97,0 13-192,0 1-96,-1 0-320,-13 14-96,14 15-224,-15 13-128,0-13-32,15 13-32,-14-13 64,-1-15 32,15 0 32,0 0 0,-15-14-64,15 0-64,-1-1 96,1-13 0,0-15-32,0 15-64,-1-29 32,15 14-32,-14 0-160,14-14 32,0 0 64,0 15 32,0-15-608,0 0-224,0 0-672,0-15-319,14 15-993,-14-14-416,0 0-320</inkml:trace>
  <inkml:trace contextRef="#ctx0" brushRef="#br1" timeOffset="11312.6086">1855 4267 6784,'-14'-43'2528,"28"14"-1344,-14 15-896,0 0 608,0-1-256,0 1 32,15 14 96,-1 0 64,0 14-416,1 1 320,-1 13 191,0 15-63,15 0 32,-15 0-416,29 14-192,-15 14-192,29 0 0,15 15-64,-1 14 64,0-14-128,-14-1 0,1 1 32,-1-15 64,-29-14-32,15 0-32,-14 0 32,-1-14 32,1-14-32,-15 13 64,-14-27-64,14-1 64,-14 0-128,14 1-64,-14-15-1440,0-15-543,15 1-2913</inkml:trace>
  <inkml:trace contextRef="#ctx0" brushRef="#br1" timeOffset="12549.7471">2669 3611 5248,'0'-15'2016,"0"15"-1088,-14 0-672,14 0 576,0-14-64,0 14 96,-15 0 0,15-14 32,0 14-480,0-14 96,-14 14 128,14-15-64,0 15-32,0-14-224,0 14-64,0-14-128,0 14-96,0-14 0,14-1 32,1 1 32,-1 0 32,14 14-1,1-15 1,14 15-64,14 0-64,0 15 384,0-1 128,0 0 0,-14 29 96,0-14-192,-15 28 0,-14-14-128,1-1 64,-15 16-64,0-1 64,-15 0-192,-13 0-96,-1-14 32,-13-15 64,-1 29-64,0-28 0,14 14-32,-13-15-64,13-13 32,-14-15 32,15 0-96,-1 0 0,15-15-32,0 1 0,14 0 0,14-15-64,0 1 96,15-15 0,14 14-64,28 15 64,-14 0 32,-14-1 0,14 15 0,-14 0 0,-15 0 0,1 0 64,-1 15-32,-13-15-32,-1 14 32,0-14-32,0 14-160,1-14 32,-15 15-1056,14-15-512,0 0-735,-14 0-321,14 0-1504</inkml:trace>
  <inkml:trace contextRef="#ctx0" brushRef="#br2" timeOffset="16770.2022">4011 3254 5888,'0'-14'2272,"0"14"-1216,-14 0-896,14 0 608,0 0-64,0 0 64,0 0-288,0 0-128,-15 0-192,15 0 224,-14 0 160,14 0-224,-14 0-96,14 0-64,-15 0 32,1 14 32,14 15 32,-14-1 64,0 15 128,14 14-192,-15 29 0,1 0-1,14 13 65,0 44 128,0 14 96,0 0-160,0 14-64,14 1 32,1-1 96,-1-14-192,14 0-64,-13-15-32,42-13-32,-14-15-64,14 0 32,0-28-64,0-15-32,-14-14 32,0-14 32,-15-14-32,1-1-32,-15-14 160,15 1 32,-15-15 0,-14 0-32,14 0-96,-14 0 32,0-15-64,0 15-32,0-14-608,-14 14-320,14 0-1024,0 0-351,0-14-2529</inkml:trace>
  <inkml:trace contextRef="#ctx0" brushRef="#br2" timeOffset="19506.0724">4895 4010 6144,'-14'0'2368,"14"0"-1280,0 0-1056,0 0 512,-14 0-160,14-14 32,0 14 32,-14 0 128,14 0-320,0 0 64,-15 0 32,15 0 64,0 0 96,-14 0-160,14 0 32,0-14-160,14 14-64,-14-15-64,29 1 0,-15 0 64,15 0 64,-1-1-32,15 1-32,0 0-192,14-1 32,0 1 64,0 14 32,15 0 160,-15 14 95,0 15 161,0 0 128,-14 13-128,0 15 32,-15 15-256,1-1-32,-15 15-64,0 14-32,-14-15-96,15 1 32,-30 14 64,1 0 128,-15 0-128,1-15-32,-15-13 128,-14-1 96,14-28-128,0-1 32,1 1-160,-1-28 0,14-1-192,1-14 0,-1-14 32,0-1 96,15-13-64,14-15 0,0 0 32,14-14 0,15 14-96,14 0 64,14 1-32,14 13 0,-14 15 0,1 14-64,-16 0 160,1 0 32,-14 28-96,-1-13 32,1 27 0,-1-13 64,1 0-32,-15-1-32,1 1-608,-1-1-320,0-14-448,-14 15-128,14-15-95,1 0-33,-15-14-2560</inkml:trace>
  <inkml:trace contextRef="#ctx0" brushRef="#br2" timeOffset="20035.2123">6465 4338 7808,'14'0'2976,"-14"0"-1600,-14 15-768,14-15 832,0 0-256,0 0-65,-15 14-351,15 0-128,-14 0-384,14 1-32,0 13 0,-14 1-32,0 14 32,14-1-64,-15 16 0,1-1-32,0 14 64,-1 0-96,1 1-64,0-1 0,0 0 32,-1-14-96,1-14 0,0 0-32,0 0-64,-1-15 96,15 1-512,-14-29-736,14 0 96,-14 0-799,14-29-321,-15 1-1664</inkml:trace>
  <inkml:trace contextRef="#ctx0" brushRef="#br2" timeOffset="20206.2052">6080 4382 7680,'-29'-29'2880,"29"29"-1536,-29 0-1088,29 0 672</inkml:trace>
  <inkml:trace contextRef="#ctx0" brushRef="#br2" timeOffset="20375.4191">6037 4367 13952,'14'29'672,"1"0"-352,13-1 352,15 15 191,-15 14-191,15-14 32,0 28-128,0 15-64,14 0-192,-14-15-128,14 0-192,-14-14-64,14 1 32,-14-30 0,-15 15-192,1-29 0,-1 1-1312,-14-1-511,1-14-2689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0:18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15 7296,'0'-15'2816,"0"15"-1536,14 0-800,-14 0 832,0 0-224,0 15 96,0-1-193,0 15-31,0 13-544,15 1-32,-1 14 32,-14 0-160,29 29 0,-1 0-128,1-1-96,-15 1-96,14 14 32,-13-29 32,13 1 64,-14-15-32,1 0-32,-1-14 32,0-15 32,-14 1-608,15-15-256,-15-14-736,0 0-287,-15 0-2721</inkml:trace>
  <inkml:trace contextRef="#ctx0" brushRef="#br0" timeOffset="292.259">14 600 6912,'-14'0'2624,"28"0"-1408,-14 0-1408,15 0 1504,-1 0-256,-14-14 160,28 0-32,1-1-672,0 15 191,28-14 65,14 0-128,0-1 32,1 1-384,-1 14-96,-14-14-128,14 0-64,-13-1-64,13 15 32,0-14-544,-14 0-160,15-1-863,-15 1-257,-14 14-2528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0:19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129 200 7296,'0'-14'2720,"0"14"-1472,0-14-768,0 14 832,0-15-288,0 15 32,0 0-224,0 0-129,0 15-383,0-1 64,0 0 128,-15 15-64,1-1 0,14 15-192,-14 14 0,0-14-160,-1 0-64,1 0 64,0-15 0,0 15-32,14-14 32,-15-1-64,15 1-32,0-1 32,0 1-32,15-15-96,-1 15 64,0-29 32,0 14 0,15 0-96,-1-14 64,1-14 32,-1 0 0,30 14 0,-16-15 64,30 15-96,-1 15 0,0-15 32,-14 28 0,15-28-96,-15 29 64,0-15 32,0 15 64,-14-1-32,14 1-32,-28 14 32,-1-1 32,1-13-32,-29 14-32,0 14 448,-15-14 160,1 0-224,-14 14-128,-15-15-96,0 1-32,-28 0-160,-15 14 32,15-14 0,-15-14 0,29-15-96,-14 0 0,-1-14-384,29-14-160,1 0-224,-1-1-96,14 1-704,15 0-191,0-1-449,14 1-96,0-14-1024</inkml:trace>
  <inkml:trace contextRef="#ctx0" brushRef="#br0" timeOffset="467.1018">229 43 7808,'-15'0'2880,"15"15"-1536,0-15-864,0 0 768,0 0-320,0 0-64,0 0 63,0 0 65,0 0-544,15 0-32,-1 14 0,14-14-224,1 0-32,14 14-96,28-14 32,0 0-64,1 0 64,-1 0-64,15 0-32,-1-14 96,1 0 64,0 14 0,-15-15 64,-14 15-128,0-14 0,-14 14-32,-15-14 32,1 14-64,-15 0-32,1 0-1024,-1 0-448,-14 0-2079,0 0-833,-14-15 448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5T01:50:24.6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242 57 6912,'14'-14'2624,"-14"14"-1408,0-14-864,0 14 672,0 0-192,0 0 64,-14-14-160,14 14-64,0 0-352,0-15-64,0 15-32,0 0 96,0 29 31,14 14-31,-14 14-32,15 14-96,-1-14 32,-14 0-128,14 29 0,0-15-32,1 29-64,-1-14 32,0 28-32,1-28-96,-1 28 64,-14-29 96,14 1 32,-14 0-128,14-15 32,-14-14-64,15-14 0,-15 14-576,0-29-223,0-13-545,0-1-224,0-14-2464</inkml:trace>
  <inkml:trace contextRef="#ctx0" brushRef="#br0" timeOffset="328.3134">0 1014 7296,'0'0'2816,"0"0"-1536,14 14-1216,-14-14 608,0 0-224,0 0 0,15-14 96,-1 14 96,0 0-320,15-15-32,14 15 32,-1 0 0,30 15 64,-15-15-192,0 0-64,0 0-64,15 0-64,-15 0-64,14 0-32,-14 0-864,0-15-320,0 1-2880</inkml:trace>
  <inkml:trace contextRef="#ctx0" brushRef="#br0" timeOffset="1200.4025">1299 215 6272,'0'-43'2368,"0"28"-1280,0-27-352,0 42 832,0-15-320,0 15-64,0-14-192,0 0-64,0-1-513,0 15 97,-14 0 64,14 0-64,0 15 32,-14-1-160,14 0 0,0 15-224,-15-1-32,-13 30-128,13-30-32,1 15 32,0-15 64,0 1-96,-1 0-64,15-1 64,-14 1 0,14-1 32,0 1 0,14-15 0,1 15 64,-15-15-96,14-14-64,14 14 64,1-14 64,0 0-64,42 0-64,-14 0 64,15 0 0,-15 14 32,14 1 0,-14-1 0,0 0 0,0 15-96,0-1 64,-14 1 96,0 14 32,-14-15-32,-1 29 32,-13-14-64,-15 0-32,14 0 96,-28 14 64,14-14-64,-29 0-64,15-1 0,-29-13 32,0 14-32,-28-15 64,14-13-288,-1-1-32,-13 0-512,14-14-160,0 0-256,0-14-95,14 14-1345,14-14-640,1 14-416</inkml:trace>
  <inkml:trace contextRef="#ctx0" brushRef="#br0" timeOffset="1482.378">1328 29 9472,'-15'29'3584,"15"-29"-1920,0 0-1792,0 15 672,0-15-64,15 0 160,13 0-33,15 0 1,28 0-320,1 0-96,-1-15-64,0 15-160,1-14 32,-1 14-64,0-15 0,15 15-1280,0 0-607,-15 15-2625</inkml:trace>
  <inkml:trace contextRef="#ctx0" brushRef="#br0" timeOffset="2048.8751">2868 443 6400,'15'0'2368,"-15"0"-1280,14 15-512,-14-15 736,0 14-192,0 0 64,-14 29-192,14-29 32,-15 29-577,1 0 33,-15 28-32,15-28-160,-14 28-96,-1-13-96,1-1-96,-1 0 32,0 0 32,1 0-32,14-14-32,-1 0-256,1-15-96,0 1-512,0-15-255,-1 15-673,15-29-224,-14 0-1760</inkml:trace>
  <inkml:trace contextRef="#ctx0" brushRef="#br0" timeOffset="2349.9689">2469 528 9088,'0'-14'3424,"0"14"-1856,0 0-1344,0 0 736,0 14-320,0-14 31,14 29-31,-14-15 0,15 29-352,13-14 32,1 28 32,-1-15-192,30 16-96,-16-1-32,16 0 32,-1 0-96,-14 0 0,-1 0-544,1 0-160,-14 0-639,-1-14-257,1 0-2368,-1-15-1536,-13 1 2432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81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9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7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5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96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46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8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2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57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4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98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FDA0FA-F4B4-49E1-A6C2-E5ADD168B6D3}"/>
              </a:ext>
            </a:extLst>
          </p:cNvPr>
          <p:cNvSpPr txBox="1"/>
          <p:nvPr/>
        </p:nvSpPr>
        <p:spPr>
          <a:xfrm>
            <a:off x="4765924" y="0"/>
            <a:ext cx="2660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PDN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4CE69-6539-476E-A7B8-B250E6DDD70E}"/>
              </a:ext>
            </a:extLst>
          </p:cNvPr>
          <p:cNvSpPr txBox="1"/>
          <p:nvPr/>
        </p:nvSpPr>
        <p:spPr>
          <a:xfrm>
            <a:off x="559942" y="1107996"/>
            <a:ext cx="342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Error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B1795D-99A2-4BDD-B576-5916CE0C07F9}"/>
                  </a:ext>
                </a:extLst>
              </p:cNvPr>
              <p:cNvSpPr txBox="1"/>
              <p:nvPr/>
            </p:nvSpPr>
            <p:spPr>
              <a:xfrm>
                <a:off x="2912114" y="1631216"/>
                <a:ext cx="63677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+15</m:t>
                      </m:r>
                      <m:sSup>
                        <m:sSupPr>
                          <m:ctrlPr>
                            <a:rPr lang="en-US" sz="4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B1795D-99A2-4BDD-B576-5916CE0C0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114" y="1631216"/>
                <a:ext cx="6367769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3D2DAB-2F35-4A36-B12E-BFDF49349FB5}"/>
                  </a:ext>
                </a:extLst>
              </p14:cNvPr>
              <p14:cNvContentPartPr/>
              <p14:nvPr/>
            </p14:nvContentPartPr>
            <p14:xfrm>
              <a:off x="981010" y="3128386"/>
              <a:ext cx="477900" cy="567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3D2DAB-2F35-4A36-B12E-BFDF49349F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030" y="3110443"/>
                <a:ext cx="513500" cy="92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79F4FD-8FD7-4ACE-BE0E-AC99C5BA6E05}"/>
                  </a:ext>
                </a:extLst>
              </p14:cNvPr>
              <p14:cNvContentPartPr/>
              <p14:nvPr/>
            </p14:nvContentPartPr>
            <p14:xfrm>
              <a:off x="919450" y="3467506"/>
              <a:ext cx="616680" cy="51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79F4FD-8FD7-4ACE-BE0E-AC99C5BA6E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1450" y="3449631"/>
                <a:ext cx="652320" cy="86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29F622B-3124-4877-9262-DFD899B5C75E}"/>
                  </a:ext>
                </a:extLst>
              </p14:cNvPr>
              <p14:cNvContentPartPr/>
              <p14:nvPr/>
            </p14:nvContentPartPr>
            <p14:xfrm>
              <a:off x="5969170" y="1402366"/>
              <a:ext cx="149220" cy="101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29F622B-3124-4877-9262-DFD899B5C7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51192" y="1384366"/>
                <a:ext cx="184817" cy="10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192B26-09A3-4BEF-8422-A0AFBC939985}"/>
                  </a:ext>
                </a:extLst>
              </p14:cNvPr>
              <p14:cNvContentPartPr/>
              <p14:nvPr/>
            </p14:nvContentPartPr>
            <p14:xfrm>
              <a:off x="6282550" y="1263586"/>
              <a:ext cx="190260" cy="1269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192B26-09A3-4BEF-8422-A0AFBC93998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4567" y="1245591"/>
                <a:ext cx="225866" cy="1304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F31CCE4-15D0-48A0-9BD6-D6DF9D3F2552}"/>
                  </a:ext>
                </a:extLst>
              </p14:cNvPr>
              <p14:cNvContentPartPr/>
              <p14:nvPr/>
            </p14:nvContentPartPr>
            <p14:xfrm>
              <a:off x="5799610" y="2732926"/>
              <a:ext cx="174780" cy="9711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F31CCE4-15D0-48A0-9BD6-D6DF9D3F255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81665" y="2714929"/>
                <a:ext cx="210310" cy="1006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D5EB3B-8A4B-47F5-955B-9C3F6D447C22}"/>
                  </a:ext>
                </a:extLst>
              </p14:cNvPr>
              <p14:cNvContentPartPr/>
              <p14:nvPr/>
            </p14:nvContentPartPr>
            <p14:xfrm>
              <a:off x="1818370" y="1530706"/>
              <a:ext cx="2415060" cy="20914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D5EB3B-8A4B-47F5-955B-9C3F6D447C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00369" y="1512704"/>
                <a:ext cx="2450703" cy="2127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DC18167-EE96-491F-8E15-036A91B56B66}"/>
                  </a:ext>
                </a:extLst>
              </p14:cNvPr>
              <p14:cNvContentPartPr/>
              <p14:nvPr/>
            </p14:nvContentPartPr>
            <p14:xfrm>
              <a:off x="4479490" y="3046126"/>
              <a:ext cx="370080" cy="3853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DC18167-EE96-491F-8E15-036A91B56B6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61490" y="3028151"/>
                <a:ext cx="405720" cy="420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6EF0B53-69A9-4C15-9D54-345E092082A6}"/>
                  </a:ext>
                </a:extLst>
              </p14:cNvPr>
              <p14:cNvContentPartPr/>
              <p14:nvPr/>
            </p14:nvContentPartPr>
            <p14:xfrm>
              <a:off x="5101030" y="2922826"/>
              <a:ext cx="467640" cy="5549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6EF0B53-69A9-4C15-9D54-345E092082A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83044" y="2904843"/>
                <a:ext cx="503253" cy="590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661C4CF-735B-4F80-80AD-3074D64BDD21}"/>
                  </a:ext>
                </a:extLst>
              </p14:cNvPr>
              <p14:cNvContentPartPr/>
              <p14:nvPr/>
            </p14:nvContentPartPr>
            <p14:xfrm>
              <a:off x="6220990" y="2969086"/>
              <a:ext cx="1099980" cy="544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661C4CF-735B-4F80-80AD-3074D64BDD2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02993" y="2951098"/>
                <a:ext cx="1135614" cy="580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C8690ED-7179-49F4-B5DD-171B22FE1B24}"/>
                  </a:ext>
                </a:extLst>
              </p14:cNvPr>
              <p14:cNvContentPartPr/>
              <p14:nvPr/>
            </p14:nvContentPartPr>
            <p14:xfrm>
              <a:off x="7453810" y="2691706"/>
              <a:ext cx="878760" cy="965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C8690ED-7179-49F4-B5DD-171B22FE1B2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35810" y="2673713"/>
                <a:ext cx="914400" cy="1001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0007ACC-89DE-4067-9F95-AA455C6A845B}"/>
                  </a:ext>
                </a:extLst>
              </p14:cNvPr>
              <p14:cNvContentPartPr/>
              <p14:nvPr/>
            </p14:nvContentPartPr>
            <p14:xfrm>
              <a:off x="8501770" y="1340626"/>
              <a:ext cx="1130580" cy="23020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0007ACC-89DE-4067-9F95-AA455C6A84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83773" y="1322625"/>
                <a:ext cx="1166214" cy="2337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B9370BD-B085-47EE-9B27-73272831DDCA}"/>
                  </a:ext>
                </a:extLst>
              </p14:cNvPr>
              <p14:cNvContentPartPr/>
              <p14:nvPr/>
            </p14:nvContentPartPr>
            <p14:xfrm>
              <a:off x="1006750" y="4535986"/>
              <a:ext cx="539640" cy="108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B9370BD-B085-47EE-9B27-73272831DD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8750" y="4518046"/>
                <a:ext cx="575280" cy="143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C8B6F23-5A4E-40FD-9CF7-F485EF154DC7}"/>
                  </a:ext>
                </a:extLst>
              </p14:cNvPr>
              <p14:cNvContentPartPr/>
              <p14:nvPr/>
            </p14:nvContentPartPr>
            <p14:xfrm>
              <a:off x="1032490" y="4803106"/>
              <a:ext cx="606420" cy="927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C8B6F23-5A4E-40FD-9CF7-F485EF154D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14495" y="4785141"/>
                <a:ext cx="642049" cy="128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1810DA7-DDEB-48DF-9FF4-23058D4E514F}"/>
                  </a:ext>
                </a:extLst>
              </p14:cNvPr>
              <p14:cNvContentPartPr/>
              <p14:nvPr/>
            </p14:nvContentPartPr>
            <p14:xfrm>
              <a:off x="1941670" y="4042786"/>
              <a:ext cx="2800260" cy="11251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1810DA7-DDEB-48DF-9FF4-23058D4E514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23669" y="4024795"/>
                <a:ext cx="2835902" cy="1160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DED40B0-515A-45DF-8E60-E3DB1E6AAE06}"/>
                  </a:ext>
                </a:extLst>
              </p14:cNvPr>
              <p14:cNvContentPartPr/>
              <p14:nvPr/>
            </p14:nvContentPartPr>
            <p14:xfrm>
              <a:off x="5039470" y="4001746"/>
              <a:ext cx="2245320" cy="1058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DED40B0-515A-45DF-8E60-E3DB1E6AAE0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21470" y="3983752"/>
                <a:ext cx="2280960" cy="1094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42AFE61-5C00-43BC-A3D9-321926A7270E}"/>
                  </a:ext>
                </a:extLst>
              </p14:cNvPr>
              <p14:cNvContentPartPr/>
              <p14:nvPr/>
            </p14:nvContentPartPr>
            <p14:xfrm>
              <a:off x="3195190" y="2732926"/>
              <a:ext cx="97740" cy="888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42AFE61-5C00-43BC-A3D9-321926A7270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50437" y="2642962"/>
                <a:ext cx="186887" cy="1068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3270BA7-B3E1-4139-B018-ECCADFE2BA37}"/>
                  </a:ext>
                </a:extLst>
              </p14:cNvPr>
              <p14:cNvContentPartPr/>
              <p14:nvPr/>
            </p14:nvContentPartPr>
            <p14:xfrm>
              <a:off x="3225970" y="3354466"/>
              <a:ext cx="2856420" cy="318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3270BA7-B3E1-4139-B018-ECCADFE2BA3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80973" y="3264568"/>
                <a:ext cx="2946054" cy="498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BDE052D-F54D-4396-B5A6-F67EA7EE7270}"/>
                  </a:ext>
                </a:extLst>
              </p14:cNvPr>
              <p14:cNvContentPartPr/>
              <p14:nvPr/>
            </p14:nvContentPartPr>
            <p14:xfrm>
              <a:off x="4474270" y="3457246"/>
              <a:ext cx="1356300" cy="1182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BDE052D-F54D-4396-B5A6-F67EA7EE727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29288" y="3367655"/>
                <a:ext cx="1445904" cy="297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D85F516-86BB-49DF-83DE-4A90966EA8EE}"/>
                  </a:ext>
                </a:extLst>
              </p14:cNvPr>
              <p14:cNvContentPartPr/>
              <p14:nvPr/>
            </p14:nvContentPartPr>
            <p14:xfrm>
              <a:off x="3210670" y="2758486"/>
              <a:ext cx="2882160" cy="4779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D85F516-86BB-49DF-83DE-4A90966EA8E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65670" y="2668588"/>
                <a:ext cx="2971800" cy="65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48E97A6-3DD5-4E12-BC5F-6D240CB6F03C}"/>
                  </a:ext>
                </a:extLst>
              </p14:cNvPr>
              <p14:cNvContentPartPr/>
              <p14:nvPr/>
            </p14:nvContentPartPr>
            <p14:xfrm>
              <a:off x="7356250" y="2696926"/>
              <a:ext cx="2394000" cy="965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48E97A6-3DD5-4E12-BC5F-6D240CB6F03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11257" y="2606960"/>
                <a:ext cx="2483627" cy="11454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85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4661" y="93930"/>
                <a:ext cx="11938570" cy="3594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Ex.3) </a:t>
                </a:r>
                <a:endParaRPr lang="en-US" sz="6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4661" y="93930"/>
                <a:ext cx="11938570" cy="3594100"/>
              </a:xfrm>
              <a:blipFill>
                <a:blip r:embed="rId2"/>
                <a:stretch>
                  <a:fillRect l="-3166" t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38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24146" y="124824"/>
                <a:ext cx="11943708" cy="3594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Ex.4) </a:t>
                </a:r>
                <a:endParaRPr lang="en-US" sz="6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4146" y="124824"/>
                <a:ext cx="11943708" cy="3594100"/>
              </a:xfrm>
              <a:blipFill>
                <a:blip r:embed="rId2"/>
                <a:stretch>
                  <a:fillRect l="-3112" t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81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2311" y="138701"/>
            <a:ext cx="10179050" cy="1034462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5968" y="1420655"/>
                <a:ext cx="4895636" cy="70725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5968" y="1420655"/>
                <a:ext cx="4895636" cy="70725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096000" y="1302502"/>
                <a:ext cx="5654196" cy="38958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02502"/>
                <a:ext cx="5654196" cy="38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96C35E-3A0C-462A-AF71-7C6B9928298C}"/>
              </a:ext>
            </a:extLst>
          </p:cNvPr>
          <p:cNvCxnSpPr/>
          <p:nvPr/>
        </p:nvCxnSpPr>
        <p:spPr>
          <a:xfrm>
            <a:off x="5671334" y="1238036"/>
            <a:ext cx="0" cy="50240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68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850515-4854-4C76-B443-B785B09C0655}"/>
              </a:ext>
            </a:extLst>
          </p:cNvPr>
          <p:cNvSpPr txBox="1"/>
          <p:nvPr/>
        </p:nvSpPr>
        <p:spPr>
          <a:xfrm>
            <a:off x="2815975" y="154112"/>
            <a:ext cx="6560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Out the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1D5C3E-CD53-44FA-B373-FF2448D7A49D}"/>
                  </a:ext>
                </a:extLst>
              </p:cNvPr>
              <p:cNvSpPr txBox="1"/>
              <p:nvPr/>
            </p:nvSpPr>
            <p:spPr>
              <a:xfrm>
                <a:off x="3139997" y="985109"/>
                <a:ext cx="591200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US" sz="6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sz="6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1D5C3E-CD53-44FA-B373-FF2448D7A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997" y="985109"/>
                <a:ext cx="5912003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386034C-2A87-4386-B31F-A9F9CE38B2D0}"/>
              </a:ext>
            </a:extLst>
          </p:cNvPr>
          <p:cNvSpPr txBox="1"/>
          <p:nvPr/>
        </p:nvSpPr>
        <p:spPr>
          <a:xfrm>
            <a:off x="902413" y="4438436"/>
            <a:ext cx="1038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yourself +, -, or o.</a:t>
            </a:r>
          </a:p>
        </p:txBody>
      </p:sp>
    </p:spTree>
    <p:extLst>
      <p:ext uri="{BB962C8B-B14F-4D97-AF65-F5344CB8AC3E}">
        <p14:creationId xmlns:p14="http://schemas.microsoft.com/office/powerpoint/2010/main" val="257429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BDCECDC-EEE3-4128-AA5E-82A8C08796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0EDE0-989C-4E16-AF94-F652294D82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985C0-E548-44D2-B30E-F3E42DADE1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95210" y="1015806"/>
                <a:ext cx="11311846" cy="3892168"/>
              </a:xfrm>
            </p:spPr>
            <p:txBody>
              <a:bodyPr>
                <a:normAutofit/>
              </a:bodyPr>
              <a:lstStyle/>
              <a:p>
                <a:r>
                  <a:rPr lang="en-US" sz="8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FACTORING TRINOMIALS</a:t>
                </a:r>
                <a:br>
                  <a:rPr lang="en-US" sz="8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8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</a:t>
                </a:r>
                <a14:m>
                  <m:oMath xmlns:m="http://schemas.openxmlformats.org/officeDocument/2006/math">
                    <m:r>
                      <a:rPr lang="en-US" sz="8800" b="1" i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8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95210" y="1015806"/>
                <a:ext cx="11311846" cy="3892168"/>
              </a:xfrm>
              <a:blipFill>
                <a:blip r:embed="rId2"/>
                <a:stretch>
                  <a:fillRect l="-5226" r="-290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0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AF92BE1-1D02-417C-8D02-15BD87DB6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435072"/>
            <a:ext cx="100584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99EAD7-AB9A-4F20-8EE4-EE6F7CF712E8}"/>
                  </a:ext>
                </a:extLst>
              </p:cNvPr>
              <p:cNvSpPr txBox="1"/>
              <p:nvPr/>
            </p:nvSpPr>
            <p:spPr>
              <a:xfrm>
                <a:off x="491447" y="687936"/>
                <a:ext cx="11209106" cy="3428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Students will be able to apply the concept of greatest common factors to factor a binomial.</a:t>
                </a:r>
              </a:p>
              <a:p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Students will be able to apply the concept of Factor by Grouping to factor a trinomial of the form </a:t>
                </a:r>
                <a14:m>
                  <m:oMath xmlns:m="http://schemas.openxmlformats.org/officeDocument/2006/math"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𝑩𝒙</m:t>
                    </m:r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99EAD7-AB9A-4F20-8EE4-EE6F7CF71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47" y="687936"/>
                <a:ext cx="11209106" cy="3428887"/>
              </a:xfrm>
              <a:prstGeom prst="rect">
                <a:avLst/>
              </a:prstGeom>
              <a:blipFill>
                <a:blip r:embed="rId2"/>
                <a:stretch>
                  <a:fillRect l="-1578" t="-3025" b="-6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27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FE9996-7EAC-4679-B37D-C1045F42F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F1FE-5CC8-43D2-A76C-93C76EEDE1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BEBD-A23C-409E-ABC7-73F9EDC02F2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54CE3AD-C754-4F1E-A76F-1EDDF71796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5789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38B743-4443-4735-BFC2-B514F6409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8973" y="0"/>
            <a:ext cx="76130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66781" y="457686"/>
                <a:ext cx="4432922" cy="2136947"/>
              </a:xfr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90000"/>
              </a:bodyPr>
              <a:lstStyle/>
              <a:p>
                <a:pPr/>
                <a:r>
                  <a:rPr lang="en-US" sz="4000" b="1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Factoring a Trinomial</a:t>
                </a:r>
                <a:br>
                  <a:rPr 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br>
                  <a:rPr lang="en-US" sz="40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𝑩𝒙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66781" y="457686"/>
                <a:ext cx="4432922" cy="2136947"/>
              </a:xfrm>
              <a:blipFill>
                <a:blip r:embed="rId2"/>
                <a:stretch>
                  <a:fillRect l="-3804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88501" y="457686"/>
                <a:ext cx="7393970" cy="5804896"/>
              </a:xfr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/>
              <a:p>
                <a:pPr marL="1207008" lvl="1" indent="-914400">
                  <a:buClrTx/>
                  <a:buFont typeface="Calibri" panose="020F0502020204030204" pitchFamily="34" charset="0"/>
                  <a:buAutoNum type="arabicParenR"/>
                </a:pPr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there a GCF?</a:t>
                </a:r>
              </a:p>
              <a:p>
                <a:pPr marL="292608" lvl="1" indent="0">
                  <a:buClrTx/>
                  <a:buNone/>
                </a:pPr>
                <a:endParaRPr 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207008" lvl="1" indent="-914400">
                  <a:buClrTx/>
                  <a:buFont typeface="+mj-lt"/>
                  <a:buAutoNum type="arabicParenR" startAt="2"/>
                </a:pPr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Multiply A and C</a:t>
                </a:r>
              </a:p>
              <a:p>
                <a:pPr marL="292608" lvl="1" indent="0">
                  <a:buClrTx/>
                  <a:buNone/>
                </a:pPr>
                <a:endParaRPr 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207008" lvl="1" indent="-914400">
                  <a:buClrTx/>
                  <a:buFont typeface="+mj-lt"/>
                  <a:buAutoNum type="arabicParenR" startAt="3"/>
                </a:pPr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List Factors of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2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42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use chart to Select Factor Pair</a:t>
                </a:r>
              </a:p>
              <a:p>
                <a:pPr marL="292608" lvl="1" indent="0">
                  <a:buClrTx/>
                  <a:buNone/>
                </a:pPr>
                <a:endParaRPr 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207008" lvl="1" indent="-914400">
                  <a:buClrTx/>
                  <a:buFont typeface="+mj-lt"/>
                  <a:buAutoNum type="arabicParenR" startAt="4"/>
                </a:pPr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Replace B with Factor Pair</a:t>
                </a:r>
              </a:p>
              <a:p>
                <a:pPr marL="292608" lvl="1" indent="0">
                  <a:buClrTx/>
                  <a:buNone/>
                </a:pPr>
                <a:endParaRPr 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207008" lvl="1" indent="-914400">
                  <a:buClrTx/>
                  <a:buFont typeface="+mj-lt"/>
                  <a:buAutoNum type="arabicParenR" startAt="5"/>
                </a:pPr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Factor by Grouping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88501" y="457686"/>
                <a:ext cx="7393970" cy="5804896"/>
              </a:xfrm>
              <a:blipFill>
                <a:blip r:embed="rId3"/>
                <a:stretch>
                  <a:fillRect l="-327" r="-4501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590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329139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CHART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414432"/>
                  </p:ext>
                </p:extLst>
              </p:nvPr>
            </p:nvGraphicFramePr>
            <p:xfrm>
              <a:off x="1934966" y="1967735"/>
              <a:ext cx="8322068" cy="3836432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1114584">
                      <a:extLst>
                        <a:ext uri="{9D8B030D-6E8A-4147-A177-3AD203B41FA5}">
                          <a16:colId xmlns:a16="http://schemas.microsoft.com/office/drawing/2014/main" val="1174634256"/>
                        </a:ext>
                      </a:extLst>
                    </a:gridCol>
                    <a:gridCol w="2064447">
                      <a:extLst>
                        <a:ext uri="{9D8B030D-6E8A-4147-A177-3AD203B41FA5}">
                          <a16:colId xmlns:a16="http://schemas.microsoft.com/office/drawing/2014/main" val="1739168073"/>
                        </a:ext>
                      </a:extLst>
                    </a:gridCol>
                    <a:gridCol w="1926647">
                      <a:extLst>
                        <a:ext uri="{9D8B030D-6E8A-4147-A177-3AD203B41FA5}">
                          <a16:colId xmlns:a16="http://schemas.microsoft.com/office/drawing/2014/main" val="2084605477"/>
                        </a:ext>
                      </a:extLst>
                    </a:gridCol>
                    <a:gridCol w="1660156">
                      <a:extLst>
                        <a:ext uri="{9D8B030D-6E8A-4147-A177-3AD203B41FA5}">
                          <a16:colId xmlns:a16="http://schemas.microsoft.com/office/drawing/2014/main" val="285930401"/>
                        </a:ext>
                      </a:extLst>
                    </a:gridCol>
                    <a:gridCol w="1556234">
                      <a:extLst>
                        <a:ext uri="{9D8B030D-6E8A-4147-A177-3AD203B41FA5}">
                          <a16:colId xmlns:a16="http://schemas.microsoft.com/office/drawing/2014/main" val="3982376580"/>
                        </a:ext>
                      </a:extLst>
                    </a:gridCol>
                  </a:tblGrid>
                  <a:tr h="762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36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810279"/>
                      </a:ext>
                    </a:extLst>
                  </a:tr>
                  <a:tr h="762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4612768"/>
                      </a:ext>
                    </a:extLst>
                  </a:tr>
                  <a:tr h="2311984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Both Factors are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32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Both Factors are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sz="32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Bigger Factor is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32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Bigger Factor is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sz="32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06600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414432"/>
                  </p:ext>
                </p:extLst>
              </p:nvPr>
            </p:nvGraphicFramePr>
            <p:xfrm>
              <a:off x="1934966" y="1967735"/>
              <a:ext cx="8322068" cy="3836432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1114584">
                      <a:extLst>
                        <a:ext uri="{9D8B030D-6E8A-4147-A177-3AD203B41FA5}">
                          <a16:colId xmlns:a16="http://schemas.microsoft.com/office/drawing/2014/main" val="1174634256"/>
                        </a:ext>
                      </a:extLst>
                    </a:gridCol>
                    <a:gridCol w="2064447">
                      <a:extLst>
                        <a:ext uri="{9D8B030D-6E8A-4147-A177-3AD203B41FA5}">
                          <a16:colId xmlns:a16="http://schemas.microsoft.com/office/drawing/2014/main" val="1739168073"/>
                        </a:ext>
                      </a:extLst>
                    </a:gridCol>
                    <a:gridCol w="1926647">
                      <a:extLst>
                        <a:ext uri="{9D8B030D-6E8A-4147-A177-3AD203B41FA5}">
                          <a16:colId xmlns:a16="http://schemas.microsoft.com/office/drawing/2014/main" val="2084605477"/>
                        </a:ext>
                      </a:extLst>
                    </a:gridCol>
                    <a:gridCol w="1660156">
                      <a:extLst>
                        <a:ext uri="{9D8B030D-6E8A-4147-A177-3AD203B41FA5}">
                          <a16:colId xmlns:a16="http://schemas.microsoft.com/office/drawing/2014/main" val="285930401"/>
                        </a:ext>
                      </a:extLst>
                    </a:gridCol>
                    <a:gridCol w="1556234">
                      <a:extLst>
                        <a:ext uri="{9D8B030D-6E8A-4147-A177-3AD203B41FA5}">
                          <a16:colId xmlns:a16="http://schemas.microsoft.com/office/drawing/2014/main" val="3982376580"/>
                        </a:ext>
                      </a:extLst>
                    </a:gridCol>
                  </a:tblGrid>
                  <a:tr h="762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092" t="-12800" r="-80916" b="-4064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8902" t="-12800" r="-379" b="-4064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810279"/>
                      </a:ext>
                    </a:extLst>
                  </a:tr>
                  <a:tr h="762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4277" t="-111905" r="-249558" b="-3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5506" t="-111905" r="-167722" b="-3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7326" t="-111905" r="-94139" b="-3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6078" t="-111905" r="-784" b="-30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612768"/>
                      </a:ext>
                    </a:extLst>
                  </a:tr>
                  <a:tr h="2311984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4277" t="-70263" r="-249558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5506" t="-70263" r="-167722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7326" t="-70263" r="-94139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6078" t="-70263" r="-784" b="-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6009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234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28455" y="-30821"/>
                <a:ext cx="9796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Factoring Trinomials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455" y="-30821"/>
                <a:ext cx="9796408" cy="646331"/>
              </a:xfrm>
              <a:prstGeom prst="rect">
                <a:avLst/>
              </a:prstGeom>
              <a:blipFill>
                <a:blip r:embed="rId2"/>
                <a:stretch>
                  <a:fillRect t="-16038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80836" y="636999"/>
            <a:ext cx="379116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Trinomial to Factor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625" y="1854486"/>
            <a:ext cx="289217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GCF?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/>
          <p:cNvSpPr/>
          <p:nvPr/>
        </p:nvSpPr>
        <p:spPr>
          <a:xfrm>
            <a:off x="2455524" y="1657799"/>
            <a:ext cx="426377" cy="1966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/>
          <p:cNvSpPr/>
          <p:nvPr/>
        </p:nvSpPr>
        <p:spPr>
          <a:xfrm rot="16200000">
            <a:off x="4555938" y="1855439"/>
            <a:ext cx="426377" cy="13215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9892" y="1940104"/>
            <a:ext cx="37295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Trinomial with GCF Factored Out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892" y="662682"/>
            <a:ext cx="109504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VALUE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0354" y="671245"/>
            <a:ext cx="110618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VALUE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4584" y="671245"/>
            <a:ext cx="111731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VALUE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inus Sign 10"/>
          <p:cNvSpPr/>
          <p:nvPr/>
        </p:nvSpPr>
        <p:spPr>
          <a:xfrm rot="5400000">
            <a:off x="5770106" y="1558364"/>
            <a:ext cx="405832" cy="49315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Sign 11"/>
          <p:cNvSpPr/>
          <p:nvPr/>
        </p:nvSpPr>
        <p:spPr>
          <a:xfrm rot="5400000">
            <a:off x="8350529" y="1558364"/>
            <a:ext cx="405832" cy="49315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Sign 12"/>
          <p:cNvSpPr/>
          <p:nvPr/>
        </p:nvSpPr>
        <p:spPr>
          <a:xfrm rot="5400000">
            <a:off x="7070323" y="1558364"/>
            <a:ext cx="405832" cy="49315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/>
          <p:cNvSpPr/>
          <p:nvPr/>
        </p:nvSpPr>
        <p:spPr>
          <a:xfrm rot="16200000">
            <a:off x="9221056" y="2221049"/>
            <a:ext cx="426377" cy="5496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09078" y="1940103"/>
            <a:ext cx="191612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MULTIPLY A &amp; C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64787" y="3126770"/>
                <a:ext cx="2604707" cy="22467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List Factors of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787" y="3126770"/>
                <a:ext cx="2604707" cy="2246769"/>
              </a:xfrm>
              <a:prstGeom prst="rect">
                <a:avLst/>
              </a:prstGeom>
              <a:blipFill>
                <a:blip r:embed="rId3"/>
                <a:stretch>
                  <a:fillRect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80836" y="3252737"/>
              <a:ext cx="4505219" cy="1840946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603389">
                      <a:extLst>
                        <a:ext uri="{9D8B030D-6E8A-4147-A177-3AD203B41FA5}">
                          <a16:colId xmlns:a16="http://schemas.microsoft.com/office/drawing/2014/main" val="1174634256"/>
                        </a:ext>
                      </a:extLst>
                    </a:gridCol>
                    <a:gridCol w="1117605">
                      <a:extLst>
                        <a:ext uri="{9D8B030D-6E8A-4147-A177-3AD203B41FA5}">
                          <a16:colId xmlns:a16="http://schemas.microsoft.com/office/drawing/2014/main" val="1739168073"/>
                        </a:ext>
                      </a:extLst>
                    </a:gridCol>
                    <a:gridCol w="1043006">
                      <a:extLst>
                        <a:ext uri="{9D8B030D-6E8A-4147-A177-3AD203B41FA5}">
                          <a16:colId xmlns:a16="http://schemas.microsoft.com/office/drawing/2014/main" val="2084605477"/>
                        </a:ext>
                      </a:extLst>
                    </a:gridCol>
                    <a:gridCol w="898739">
                      <a:extLst>
                        <a:ext uri="{9D8B030D-6E8A-4147-A177-3AD203B41FA5}">
                          <a16:colId xmlns:a16="http://schemas.microsoft.com/office/drawing/2014/main" val="285930401"/>
                        </a:ext>
                      </a:extLst>
                    </a:gridCol>
                    <a:gridCol w="842480">
                      <a:extLst>
                        <a:ext uri="{9D8B030D-6E8A-4147-A177-3AD203B41FA5}">
                          <a16:colId xmlns:a16="http://schemas.microsoft.com/office/drawing/2014/main" val="3982376580"/>
                        </a:ext>
                      </a:extLst>
                    </a:gridCol>
                  </a:tblGrid>
                  <a:tr h="341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810279"/>
                      </a:ext>
                    </a:extLst>
                  </a:tr>
                  <a:tr h="341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4612768"/>
                      </a:ext>
                    </a:extLst>
                  </a:tr>
                  <a:tr h="1109426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Both Factors are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Both Factors are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Bigger Factor is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Bigger Factor is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06600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0329560"/>
                  </p:ext>
                </p:extLst>
              </p:nvPr>
            </p:nvGraphicFramePr>
            <p:xfrm>
              <a:off x="780836" y="3252737"/>
              <a:ext cx="4505219" cy="1840946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603389">
                      <a:extLst>
                        <a:ext uri="{9D8B030D-6E8A-4147-A177-3AD203B41FA5}">
                          <a16:colId xmlns:a16="http://schemas.microsoft.com/office/drawing/2014/main" val="1174634256"/>
                        </a:ext>
                      </a:extLst>
                    </a:gridCol>
                    <a:gridCol w="1117605">
                      <a:extLst>
                        <a:ext uri="{9D8B030D-6E8A-4147-A177-3AD203B41FA5}">
                          <a16:colId xmlns:a16="http://schemas.microsoft.com/office/drawing/2014/main" val="1739168073"/>
                        </a:ext>
                      </a:extLst>
                    </a:gridCol>
                    <a:gridCol w="1043006">
                      <a:extLst>
                        <a:ext uri="{9D8B030D-6E8A-4147-A177-3AD203B41FA5}">
                          <a16:colId xmlns:a16="http://schemas.microsoft.com/office/drawing/2014/main" val="2084605477"/>
                        </a:ext>
                      </a:extLst>
                    </a:gridCol>
                    <a:gridCol w="898739">
                      <a:extLst>
                        <a:ext uri="{9D8B030D-6E8A-4147-A177-3AD203B41FA5}">
                          <a16:colId xmlns:a16="http://schemas.microsoft.com/office/drawing/2014/main" val="285930401"/>
                        </a:ext>
                      </a:extLst>
                    </a:gridCol>
                    <a:gridCol w="842480">
                      <a:extLst>
                        <a:ext uri="{9D8B030D-6E8A-4147-A177-3AD203B41FA5}">
                          <a16:colId xmlns:a16="http://schemas.microsoft.com/office/drawing/2014/main" val="398237658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8169" t="-10000" r="-81127" b="-4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9091" t="-10000" r="-699" b="-4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8102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348" t="-110000" r="-249457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6082" t="-110000" r="-16842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7432" t="-110000" r="-94595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6957" t="-110000" r="-1449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612768"/>
                      </a:ext>
                    </a:extLst>
                  </a:tr>
                  <a:tr h="1109426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348" t="-68852" r="-249457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6082" t="-68852" r="-168421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7432" t="-68852" r="-94595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6957" t="-68852" r="-1449" b="-1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6009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Arrow: Down 17"/>
          <p:cNvSpPr/>
          <p:nvPr/>
        </p:nvSpPr>
        <p:spPr>
          <a:xfrm>
            <a:off x="10453953" y="2953035"/>
            <a:ext cx="426377" cy="1966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26442" y="3126770"/>
            <a:ext cx="323946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Chart to Find the Factor Pair that Combines to B.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rrow: Down 19"/>
          <p:cNvSpPr/>
          <p:nvPr/>
        </p:nvSpPr>
        <p:spPr>
          <a:xfrm rot="5400000">
            <a:off x="8954779" y="4048092"/>
            <a:ext cx="426377" cy="4041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22342" y="5390652"/>
            <a:ext cx="311820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B with Factor Pair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9877" y="5390652"/>
            <a:ext cx="315053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By Grouping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1896" y="5544542"/>
            <a:ext cx="391113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Factored Polynomial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rrow: Down 24"/>
          <p:cNvSpPr/>
          <p:nvPr/>
        </p:nvSpPr>
        <p:spPr>
          <a:xfrm rot="16200000">
            <a:off x="3895173" y="5870854"/>
            <a:ext cx="426377" cy="3630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/>
          <p:cNvSpPr/>
          <p:nvPr/>
        </p:nvSpPr>
        <p:spPr>
          <a:xfrm rot="16200000">
            <a:off x="7416112" y="5849773"/>
            <a:ext cx="426377" cy="4051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Down 41"/>
          <p:cNvSpPr/>
          <p:nvPr/>
        </p:nvSpPr>
        <p:spPr>
          <a:xfrm rot="5400000">
            <a:off x="5294370" y="4053557"/>
            <a:ext cx="426377" cy="44300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/>
          <p:cNvSpPr/>
          <p:nvPr/>
        </p:nvSpPr>
        <p:spPr>
          <a:xfrm>
            <a:off x="2168256" y="5103957"/>
            <a:ext cx="426377" cy="2969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1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00345" y="129961"/>
                <a:ext cx="11825555" cy="3594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Ex.1) </a:t>
                </a:r>
                <a:endParaRPr lang="en-US" sz="6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00345" y="129961"/>
                <a:ext cx="11825555" cy="3594100"/>
              </a:xfrm>
              <a:blipFill>
                <a:blip r:embed="rId2"/>
                <a:stretch>
                  <a:fillRect l="-3196" t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06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28455" y="-30821"/>
                <a:ext cx="9796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Factoring Trinomials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455" y="-30821"/>
                <a:ext cx="9796408" cy="646331"/>
              </a:xfrm>
              <a:prstGeom prst="rect">
                <a:avLst/>
              </a:prstGeom>
              <a:blipFill>
                <a:blip r:embed="rId2"/>
                <a:stretch>
                  <a:fillRect t="-16038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80836" y="636999"/>
            <a:ext cx="379116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Trinomial to Factor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625" y="1854486"/>
            <a:ext cx="289217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GCF?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/>
          <p:cNvSpPr/>
          <p:nvPr/>
        </p:nvSpPr>
        <p:spPr>
          <a:xfrm>
            <a:off x="2455524" y="1657799"/>
            <a:ext cx="426377" cy="1966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/>
          <p:cNvSpPr/>
          <p:nvPr/>
        </p:nvSpPr>
        <p:spPr>
          <a:xfrm rot="16200000">
            <a:off x="4555938" y="1855439"/>
            <a:ext cx="426377" cy="13215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9892" y="1940104"/>
            <a:ext cx="37295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Trinomial with GCF Factored Out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892" y="662682"/>
            <a:ext cx="109504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VALUE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0354" y="671245"/>
            <a:ext cx="110618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VALUE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4584" y="671245"/>
            <a:ext cx="111731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VALUE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inus Sign 10"/>
          <p:cNvSpPr/>
          <p:nvPr/>
        </p:nvSpPr>
        <p:spPr>
          <a:xfrm rot="5400000">
            <a:off x="5770106" y="1558364"/>
            <a:ext cx="405832" cy="49315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Sign 11"/>
          <p:cNvSpPr/>
          <p:nvPr/>
        </p:nvSpPr>
        <p:spPr>
          <a:xfrm rot="5400000">
            <a:off x="8350529" y="1558364"/>
            <a:ext cx="405832" cy="49315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Sign 12"/>
          <p:cNvSpPr/>
          <p:nvPr/>
        </p:nvSpPr>
        <p:spPr>
          <a:xfrm rot="5400000">
            <a:off x="7070323" y="1558364"/>
            <a:ext cx="405832" cy="49315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/>
          <p:cNvSpPr/>
          <p:nvPr/>
        </p:nvSpPr>
        <p:spPr>
          <a:xfrm rot="16200000">
            <a:off x="9221056" y="2221049"/>
            <a:ext cx="426377" cy="5496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09078" y="1940103"/>
            <a:ext cx="191612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MULTIPLY A &amp; C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64787" y="3126770"/>
                <a:ext cx="2604707" cy="22467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List Factors of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787" y="3126770"/>
                <a:ext cx="2604707" cy="2246769"/>
              </a:xfrm>
              <a:prstGeom prst="rect">
                <a:avLst/>
              </a:prstGeom>
              <a:blipFill>
                <a:blip r:embed="rId3"/>
                <a:stretch>
                  <a:fillRect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80836" y="3252737"/>
              <a:ext cx="4505219" cy="1840946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603389">
                      <a:extLst>
                        <a:ext uri="{9D8B030D-6E8A-4147-A177-3AD203B41FA5}">
                          <a16:colId xmlns:a16="http://schemas.microsoft.com/office/drawing/2014/main" val="1174634256"/>
                        </a:ext>
                      </a:extLst>
                    </a:gridCol>
                    <a:gridCol w="1117605">
                      <a:extLst>
                        <a:ext uri="{9D8B030D-6E8A-4147-A177-3AD203B41FA5}">
                          <a16:colId xmlns:a16="http://schemas.microsoft.com/office/drawing/2014/main" val="1739168073"/>
                        </a:ext>
                      </a:extLst>
                    </a:gridCol>
                    <a:gridCol w="1043006">
                      <a:extLst>
                        <a:ext uri="{9D8B030D-6E8A-4147-A177-3AD203B41FA5}">
                          <a16:colId xmlns:a16="http://schemas.microsoft.com/office/drawing/2014/main" val="2084605477"/>
                        </a:ext>
                      </a:extLst>
                    </a:gridCol>
                    <a:gridCol w="898739">
                      <a:extLst>
                        <a:ext uri="{9D8B030D-6E8A-4147-A177-3AD203B41FA5}">
                          <a16:colId xmlns:a16="http://schemas.microsoft.com/office/drawing/2014/main" val="285930401"/>
                        </a:ext>
                      </a:extLst>
                    </a:gridCol>
                    <a:gridCol w="842480">
                      <a:extLst>
                        <a:ext uri="{9D8B030D-6E8A-4147-A177-3AD203B41FA5}">
                          <a16:colId xmlns:a16="http://schemas.microsoft.com/office/drawing/2014/main" val="3982376580"/>
                        </a:ext>
                      </a:extLst>
                    </a:gridCol>
                  </a:tblGrid>
                  <a:tr h="341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810279"/>
                      </a:ext>
                    </a:extLst>
                  </a:tr>
                  <a:tr h="341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4612768"/>
                      </a:ext>
                    </a:extLst>
                  </a:tr>
                  <a:tr h="1109426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Both Factors are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Both Factors are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Bigger Factor is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Bigger Factor is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06600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0329560"/>
                  </p:ext>
                </p:extLst>
              </p:nvPr>
            </p:nvGraphicFramePr>
            <p:xfrm>
              <a:off x="780836" y="3252737"/>
              <a:ext cx="4505219" cy="1840946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603389">
                      <a:extLst>
                        <a:ext uri="{9D8B030D-6E8A-4147-A177-3AD203B41FA5}">
                          <a16:colId xmlns:a16="http://schemas.microsoft.com/office/drawing/2014/main" val="1174634256"/>
                        </a:ext>
                      </a:extLst>
                    </a:gridCol>
                    <a:gridCol w="1117605">
                      <a:extLst>
                        <a:ext uri="{9D8B030D-6E8A-4147-A177-3AD203B41FA5}">
                          <a16:colId xmlns:a16="http://schemas.microsoft.com/office/drawing/2014/main" val="1739168073"/>
                        </a:ext>
                      </a:extLst>
                    </a:gridCol>
                    <a:gridCol w="1043006">
                      <a:extLst>
                        <a:ext uri="{9D8B030D-6E8A-4147-A177-3AD203B41FA5}">
                          <a16:colId xmlns:a16="http://schemas.microsoft.com/office/drawing/2014/main" val="2084605477"/>
                        </a:ext>
                      </a:extLst>
                    </a:gridCol>
                    <a:gridCol w="898739">
                      <a:extLst>
                        <a:ext uri="{9D8B030D-6E8A-4147-A177-3AD203B41FA5}">
                          <a16:colId xmlns:a16="http://schemas.microsoft.com/office/drawing/2014/main" val="285930401"/>
                        </a:ext>
                      </a:extLst>
                    </a:gridCol>
                    <a:gridCol w="842480">
                      <a:extLst>
                        <a:ext uri="{9D8B030D-6E8A-4147-A177-3AD203B41FA5}">
                          <a16:colId xmlns:a16="http://schemas.microsoft.com/office/drawing/2014/main" val="398237658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8169" t="-10000" r="-81127" b="-4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9091" t="-10000" r="-699" b="-4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8102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348" t="-110000" r="-249457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6082" t="-110000" r="-16842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7432" t="-110000" r="-94595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6957" t="-110000" r="-1449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612768"/>
                      </a:ext>
                    </a:extLst>
                  </a:tr>
                  <a:tr h="1109426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348" t="-68852" r="-249457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6082" t="-68852" r="-168421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7432" t="-68852" r="-94595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6957" t="-68852" r="-1449" b="-1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6009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Arrow: Down 17"/>
          <p:cNvSpPr/>
          <p:nvPr/>
        </p:nvSpPr>
        <p:spPr>
          <a:xfrm>
            <a:off x="10453953" y="2953035"/>
            <a:ext cx="426377" cy="1966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26442" y="3126770"/>
            <a:ext cx="323946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Chart to Find the Factor Pair that Combines to B.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rrow: Down 19"/>
          <p:cNvSpPr/>
          <p:nvPr/>
        </p:nvSpPr>
        <p:spPr>
          <a:xfrm rot="5400000">
            <a:off x="8954779" y="4048092"/>
            <a:ext cx="426377" cy="4041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22342" y="5390652"/>
            <a:ext cx="311820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B with Factor Pair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9877" y="5390652"/>
            <a:ext cx="315053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By Grouping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1896" y="5544542"/>
            <a:ext cx="391113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Factored Polynomial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rrow: Down 24"/>
          <p:cNvSpPr/>
          <p:nvPr/>
        </p:nvSpPr>
        <p:spPr>
          <a:xfrm rot="16200000">
            <a:off x="3895173" y="5870854"/>
            <a:ext cx="426377" cy="3630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/>
          <p:cNvSpPr/>
          <p:nvPr/>
        </p:nvSpPr>
        <p:spPr>
          <a:xfrm rot="16200000">
            <a:off x="7416112" y="5849773"/>
            <a:ext cx="426377" cy="4051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Down 41"/>
          <p:cNvSpPr/>
          <p:nvPr/>
        </p:nvSpPr>
        <p:spPr>
          <a:xfrm rot="5400000">
            <a:off x="5294370" y="4053557"/>
            <a:ext cx="426377" cy="44300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/>
          <p:cNvSpPr/>
          <p:nvPr/>
        </p:nvSpPr>
        <p:spPr>
          <a:xfrm>
            <a:off x="2168256" y="5103957"/>
            <a:ext cx="426377" cy="2969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8403356-8471-4370-8013-6037D7108EF7}"/>
                  </a:ext>
                </a:extLst>
              </p:cNvPr>
              <p:cNvSpPr/>
              <p:nvPr/>
            </p:nvSpPr>
            <p:spPr>
              <a:xfrm>
                <a:off x="1141222" y="966490"/>
                <a:ext cx="2906821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8403356-8471-4370-8013-6037D7108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22" y="966490"/>
                <a:ext cx="2906821" cy="595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24B73B-0E4D-49B4-AA4D-2D3AB141B20E}"/>
                  </a:ext>
                </a:extLst>
              </p:cNvPr>
              <p:cNvSpPr/>
              <p:nvPr/>
            </p:nvSpPr>
            <p:spPr>
              <a:xfrm>
                <a:off x="5839591" y="2269619"/>
                <a:ext cx="2906821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24B73B-0E4D-49B4-AA4D-2D3AB141B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91" y="2269619"/>
                <a:ext cx="2906821" cy="595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54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03771" y="135098"/>
                <a:ext cx="11784458" cy="3594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Ex.2) </a:t>
                </a:r>
                <a:endParaRPr lang="en-US" sz="6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03771" y="135098"/>
                <a:ext cx="11784458" cy="3594100"/>
              </a:xfrm>
              <a:blipFill>
                <a:blip r:embed="rId2"/>
                <a:stretch>
                  <a:fillRect l="-3154" t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10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</TotalTime>
  <Words>370</Words>
  <Application>Microsoft Office PowerPoint</Application>
  <PresentationFormat>Widescreen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Retrospect</vt:lpstr>
      <vt:lpstr>PowerPoint Presentation</vt:lpstr>
      <vt:lpstr>FACTORING TRINOMIALS A ≠ 1</vt:lpstr>
      <vt:lpstr>PowerPoint Presentation</vt:lpstr>
      <vt:lpstr>Factoring a Trinomial  〖Ax〗^2+Bx+C</vt:lpstr>
      <vt:lpstr>SIGN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These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Factoring Trinomials</dc:title>
  <dc:creator>Michael Kuniega</dc:creator>
  <cp:lastModifiedBy>Michael Kuniega</cp:lastModifiedBy>
  <cp:revision>12</cp:revision>
  <dcterms:created xsi:type="dcterms:W3CDTF">2017-04-24T00:06:06Z</dcterms:created>
  <dcterms:modified xsi:type="dcterms:W3CDTF">2017-12-13T00:35:55Z</dcterms:modified>
</cp:coreProperties>
</file>